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436" r:id="rId4"/>
    <p:sldId id="258" r:id="rId5"/>
    <p:sldId id="408" r:id="rId6"/>
    <p:sldId id="259" r:id="rId7"/>
    <p:sldId id="440" r:id="rId8"/>
    <p:sldId id="437" r:id="rId9"/>
    <p:sldId id="438" r:id="rId10"/>
    <p:sldId id="441" r:id="rId11"/>
    <p:sldId id="439" r:id="rId12"/>
    <p:sldId id="443" r:id="rId13"/>
    <p:sldId id="444" r:id="rId14"/>
    <p:sldId id="445" r:id="rId15"/>
    <p:sldId id="442"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60" r:id="rId30"/>
    <p:sldId id="459" r:id="rId31"/>
    <p:sldId id="461" r:id="rId32"/>
    <p:sldId id="462" r:id="rId33"/>
    <p:sldId id="463" r:id="rId34"/>
    <p:sldId id="464" r:id="rId35"/>
    <p:sldId id="411" r:id="rId36"/>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D757CFF0-64D4-4585-BA7A-8CA85903F456}">
          <p14:sldIdLst>
            <p14:sldId id="256"/>
            <p14:sldId id="257"/>
            <p14:sldId id="436"/>
            <p14:sldId id="258"/>
            <p14:sldId id="408"/>
            <p14:sldId id="259"/>
            <p14:sldId id="440"/>
            <p14:sldId id="437"/>
            <p14:sldId id="438"/>
            <p14:sldId id="441"/>
            <p14:sldId id="439"/>
            <p14:sldId id="443"/>
            <p14:sldId id="444"/>
            <p14:sldId id="445"/>
            <p14:sldId id="442"/>
            <p14:sldId id="446"/>
            <p14:sldId id="447"/>
            <p14:sldId id="448"/>
            <p14:sldId id="449"/>
            <p14:sldId id="450"/>
            <p14:sldId id="451"/>
            <p14:sldId id="452"/>
            <p14:sldId id="453"/>
            <p14:sldId id="454"/>
            <p14:sldId id="455"/>
            <p14:sldId id="456"/>
            <p14:sldId id="457"/>
            <p14:sldId id="458"/>
            <p14:sldId id="460"/>
            <p14:sldId id="459"/>
            <p14:sldId id="461"/>
            <p14:sldId id="462"/>
            <p14:sldId id="463"/>
            <p14:sldId id="464"/>
            <p14:sldId id="411"/>
          </p14:sldIdLst>
        </p14:section>
      </p14:sectionLst>
    </p:ext>
    <p:ext uri="{EFAFB233-063F-42B5-8137-9DF3F51BA10A}">
      <p15:sldGuideLst xmlns:p15="http://schemas.microsoft.com/office/powerpoint/2012/main">
        <p15:guide id="1" orient="horz" pos="302" userDrawn="1">
          <p15:clr>
            <a:srgbClr val="A4A3A4"/>
          </p15:clr>
        </p15:guide>
        <p15:guide id="2" pos="2009" userDrawn="1">
          <p15:clr>
            <a:srgbClr val="A4A3A4"/>
          </p15:clr>
        </p15:guide>
        <p15:guide id="3" pos="197" userDrawn="1">
          <p15:clr>
            <a:srgbClr val="A4A3A4"/>
          </p15:clr>
        </p15:guide>
        <p15:guide id="4" pos="2211" userDrawn="1">
          <p15:clr>
            <a:srgbClr val="A4A3A4"/>
          </p15:clr>
        </p15:guide>
        <p15:guide id="5" pos="5564" userDrawn="1">
          <p15:clr>
            <a:srgbClr val="A4A3A4"/>
          </p15:clr>
        </p15:guide>
        <p15:guide id="6" orient="horz" pos="584" userDrawn="1">
          <p15:clr>
            <a:srgbClr val="A4A3A4"/>
          </p15:clr>
        </p15:guide>
        <p15:guide id="7" orient="horz" pos="731" userDrawn="1">
          <p15:clr>
            <a:srgbClr val="A4A3A4"/>
          </p15:clr>
        </p15:guide>
        <p15:guide id="8" orient="horz" pos="2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8322D-96E8-F348-91CE-B4614E033779}" v="13" dt="2020-06-30T12:50:29.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3" autoAdjust="0"/>
    <p:restoredTop sz="94660"/>
  </p:normalViewPr>
  <p:slideViewPr>
    <p:cSldViewPr snapToGrid="0" snapToObjects="1" showGuides="1">
      <p:cViewPr varScale="1">
        <p:scale>
          <a:sx n="210" d="100"/>
          <a:sy n="210" d="100"/>
        </p:scale>
        <p:origin x="1008" y="168"/>
      </p:cViewPr>
      <p:guideLst>
        <p:guide orient="horz" pos="302"/>
        <p:guide pos="2009"/>
        <p:guide pos="197"/>
        <p:guide pos="2211"/>
        <p:guide pos="5564"/>
        <p:guide orient="horz" pos="584"/>
        <p:guide orient="horz" pos="731"/>
        <p:guide orient="horz" pos="2940"/>
      </p:guideLst>
    </p:cSldViewPr>
  </p:slideViewPr>
  <p:notesTextViewPr>
    <p:cViewPr>
      <p:scale>
        <a:sx n="1" d="1"/>
        <a:sy n="1" d="1"/>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t Archie" userId="c82a259d-bbf6-40ac-a7d5-c10264050ddc" providerId="ADAL" clId="{8EFECE0C-94E8-9041-938F-2B9768059F07}"/>
    <pc:docChg chg="modSld sldOrd">
      <pc:chgData name="Kit Archie" userId="c82a259d-bbf6-40ac-a7d5-c10264050ddc" providerId="ADAL" clId="{8EFECE0C-94E8-9041-938F-2B9768059F07}" dt="2019-06-26T13:21:57.887" v="5"/>
      <pc:docMkLst>
        <pc:docMk/>
      </pc:docMkLst>
      <pc:sldChg chg="modSp ord">
        <pc:chgData name="Kit Archie" userId="c82a259d-bbf6-40ac-a7d5-c10264050ddc" providerId="ADAL" clId="{8EFECE0C-94E8-9041-938F-2B9768059F07}" dt="2019-06-26T13:21:57.887" v="5"/>
        <pc:sldMkLst>
          <pc:docMk/>
          <pc:sldMk cId="423109775" sldId="258"/>
        </pc:sldMkLst>
        <pc:spChg chg="mod">
          <ac:chgData name="Kit Archie" userId="c82a259d-bbf6-40ac-a7d5-c10264050ddc" providerId="ADAL" clId="{8EFECE0C-94E8-9041-938F-2B9768059F07}" dt="2019-06-26T13:21:57.887" v="5"/>
          <ac:spMkLst>
            <pc:docMk/>
            <pc:sldMk cId="423109775" sldId="258"/>
            <ac:spMk id="5" creationId="{803385BD-4655-447F-AE62-CFDBE35FB69A}"/>
          </ac:spMkLst>
        </pc:spChg>
      </pc:sldChg>
      <pc:sldChg chg="ord">
        <pc:chgData name="Kit Archie" userId="c82a259d-bbf6-40ac-a7d5-c10264050ddc" providerId="ADAL" clId="{8EFECE0C-94E8-9041-938F-2B9768059F07}" dt="2019-06-04T19:07:43.386" v="0"/>
        <pc:sldMkLst>
          <pc:docMk/>
          <pc:sldMk cId="1014033462" sldId="436"/>
        </pc:sldMkLst>
      </pc:sldChg>
    </pc:docChg>
  </pc:docChgLst>
  <pc:docChgLst>
    <pc:chgData name="Melissa Mertz" userId="60ed86b4-4f27-4d5c-8e31-0f406b4c37df" providerId="ADAL" clId="{3F511ADB-1921-45CD-8C38-40482ED57C64}"/>
    <pc:docChg chg="undo custSel addSld modSld modMainMaster">
      <pc:chgData name="Melissa Mertz" userId="60ed86b4-4f27-4d5c-8e31-0f406b4c37df" providerId="ADAL" clId="{3F511ADB-1921-45CD-8C38-40482ED57C64}" dt="2019-03-12T19:56:37.347" v="10917" actId="2696"/>
      <pc:docMkLst>
        <pc:docMk/>
      </pc:docMkLst>
      <pc:sldChg chg="modSp">
        <pc:chgData name="Melissa Mertz" userId="60ed86b4-4f27-4d5c-8e31-0f406b4c37df" providerId="ADAL" clId="{3F511ADB-1921-45CD-8C38-40482ED57C64}" dt="2019-03-12T19:22:17.743" v="2579" actId="962"/>
        <pc:sldMkLst>
          <pc:docMk/>
          <pc:sldMk cId="361952396" sldId="259"/>
        </pc:sldMkLst>
        <pc:picChg chg="mod">
          <ac:chgData name="Melissa Mertz" userId="60ed86b4-4f27-4d5c-8e31-0f406b4c37df" providerId="ADAL" clId="{3F511ADB-1921-45CD-8C38-40482ED57C64}" dt="2019-03-12T19:22:17.743" v="2579" actId="962"/>
          <ac:picMkLst>
            <pc:docMk/>
            <pc:sldMk cId="361952396" sldId="259"/>
            <ac:picMk id="11" creationId="{7AE08FB1-8875-4F3E-8549-1CFC818FCEFE}"/>
          </ac:picMkLst>
        </pc:picChg>
      </pc:sldChg>
      <pc:sldChg chg="add">
        <pc:chgData name="Melissa Mertz" userId="60ed86b4-4f27-4d5c-8e31-0f406b4c37df" providerId="ADAL" clId="{3F511ADB-1921-45CD-8C38-40482ED57C64}" dt="2019-03-12T19:55:22.360" v="10875"/>
        <pc:sldMkLst>
          <pc:docMk/>
          <pc:sldMk cId="4215443279" sldId="411"/>
        </pc:sldMkLst>
      </pc:sldChg>
      <pc:sldChg chg="addSp delSp modSp modAnim">
        <pc:chgData name="Melissa Mertz" userId="60ed86b4-4f27-4d5c-8e31-0f406b4c37df" providerId="ADAL" clId="{3F511ADB-1921-45CD-8C38-40482ED57C64}" dt="2019-03-12T19:25:25.720" v="4039" actId="962"/>
        <pc:sldMkLst>
          <pc:docMk/>
          <pc:sldMk cId="934320704" sldId="437"/>
        </pc:sldMkLst>
        <pc:spChg chg="add del mod">
          <ac:chgData name="Melissa Mertz" userId="60ed86b4-4f27-4d5c-8e31-0f406b4c37df" providerId="ADAL" clId="{3F511ADB-1921-45CD-8C38-40482ED57C64}" dt="2019-03-12T19:13:37.584" v="2345"/>
          <ac:spMkLst>
            <pc:docMk/>
            <pc:sldMk cId="934320704" sldId="437"/>
            <ac:spMk id="3" creationId="{E4D05822-A9D6-4705-AF29-360DE7BE8424}"/>
          </ac:spMkLst>
        </pc:spChg>
        <pc:spChg chg="add mod">
          <ac:chgData name="Melissa Mertz" userId="60ed86b4-4f27-4d5c-8e31-0f406b4c37df" providerId="ADAL" clId="{3F511ADB-1921-45CD-8C38-40482ED57C64}" dt="2019-03-12T19:13:51.534" v="2368" actId="14100"/>
          <ac:spMkLst>
            <pc:docMk/>
            <pc:sldMk cId="934320704" sldId="437"/>
            <ac:spMk id="4" creationId="{810619A7-C3B3-45C7-ACB3-EAE2CC50359F}"/>
          </ac:spMkLst>
        </pc:spChg>
        <pc:spChg chg="add mod topLvl">
          <ac:chgData name="Melissa Mertz" userId="60ed86b4-4f27-4d5c-8e31-0f406b4c37df" providerId="ADAL" clId="{3F511ADB-1921-45CD-8C38-40482ED57C64}" dt="2019-03-12T19:19:46.705" v="2450" actId="164"/>
          <ac:spMkLst>
            <pc:docMk/>
            <pc:sldMk cId="934320704" sldId="437"/>
            <ac:spMk id="5" creationId="{ECEB8563-FCC4-45CF-96AC-42081BB8A499}"/>
          </ac:spMkLst>
        </pc:spChg>
        <pc:spChg chg="mod">
          <ac:chgData name="Melissa Mertz" userId="60ed86b4-4f27-4d5c-8e31-0f406b4c37df" providerId="ADAL" clId="{3F511ADB-1921-45CD-8C38-40482ED57C64}" dt="2019-03-12T19:22:59.962" v="2837" actId="962"/>
          <ac:spMkLst>
            <pc:docMk/>
            <pc:sldMk cId="934320704" sldId="437"/>
            <ac:spMk id="8" creationId="{E4D26019-7709-41E6-A54F-AC76EE4489A4}"/>
          </ac:spMkLst>
        </pc:spChg>
        <pc:spChg chg="mod">
          <ac:chgData name="Melissa Mertz" userId="60ed86b4-4f27-4d5c-8e31-0f406b4c37df" providerId="ADAL" clId="{3F511ADB-1921-45CD-8C38-40482ED57C64}" dt="2019-03-12T19:24:07.635" v="3285" actId="962"/>
          <ac:spMkLst>
            <pc:docMk/>
            <pc:sldMk cId="934320704" sldId="437"/>
            <ac:spMk id="9" creationId="{E4033E9E-BFA3-4ED1-A67B-8D0A927932A3}"/>
          </ac:spMkLst>
        </pc:spChg>
        <pc:spChg chg="mod">
          <ac:chgData name="Melissa Mertz" userId="60ed86b4-4f27-4d5c-8e31-0f406b4c37df" providerId="ADAL" clId="{3F511ADB-1921-45CD-8C38-40482ED57C64}" dt="2019-03-12T19:24:20.988" v="3415" actId="962"/>
          <ac:spMkLst>
            <pc:docMk/>
            <pc:sldMk cId="934320704" sldId="437"/>
            <ac:spMk id="11" creationId="{78271E18-FC7D-4A0B-82D3-55FF02B1A018}"/>
          </ac:spMkLst>
        </pc:spChg>
        <pc:spChg chg="mod">
          <ac:chgData name="Melissa Mertz" userId="60ed86b4-4f27-4d5c-8e31-0f406b4c37df" providerId="ADAL" clId="{3F511ADB-1921-45CD-8C38-40482ED57C64}" dt="2019-03-12T19:24:39.804" v="3613" actId="962"/>
          <ac:spMkLst>
            <pc:docMk/>
            <pc:sldMk cId="934320704" sldId="437"/>
            <ac:spMk id="16" creationId="{4EFFD87C-9EDB-4BFC-A163-C4C522FE1B4E}"/>
          </ac:spMkLst>
        </pc:spChg>
        <pc:spChg chg="add mod topLvl">
          <ac:chgData name="Melissa Mertz" userId="60ed86b4-4f27-4d5c-8e31-0f406b4c37df" providerId="ADAL" clId="{3F511ADB-1921-45CD-8C38-40482ED57C64}" dt="2019-03-12T19:19:46.705" v="2450" actId="164"/>
          <ac:spMkLst>
            <pc:docMk/>
            <pc:sldMk cId="934320704" sldId="437"/>
            <ac:spMk id="18" creationId="{ABBEA55D-44EC-4CCD-BD6B-250181611E54}"/>
          </ac:spMkLst>
        </pc:spChg>
        <pc:spChg chg="add mod topLvl">
          <ac:chgData name="Melissa Mertz" userId="60ed86b4-4f27-4d5c-8e31-0f406b4c37df" providerId="ADAL" clId="{3F511ADB-1921-45CD-8C38-40482ED57C64}" dt="2019-03-12T19:19:46.705" v="2450" actId="164"/>
          <ac:spMkLst>
            <pc:docMk/>
            <pc:sldMk cId="934320704" sldId="437"/>
            <ac:spMk id="19" creationId="{D4BB4923-B0E6-455C-A4F4-B314B3C30FBC}"/>
          </ac:spMkLst>
        </pc:spChg>
        <pc:spChg chg="mod">
          <ac:chgData name="Melissa Mertz" userId="60ed86b4-4f27-4d5c-8e31-0f406b4c37df" providerId="ADAL" clId="{3F511ADB-1921-45CD-8C38-40482ED57C64}" dt="2019-03-12T19:25:25.720" v="4039" actId="962"/>
          <ac:spMkLst>
            <pc:docMk/>
            <pc:sldMk cId="934320704" sldId="437"/>
            <ac:spMk id="22" creationId="{A26908C8-A1CC-4987-AAF0-FF12BEDAFFA3}"/>
          </ac:spMkLst>
        </pc:spChg>
        <pc:spChg chg="add mod topLvl">
          <ac:chgData name="Melissa Mertz" userId="60ed86b4-4f27-4d5c-8e31-0f406b4c37df" providerId="ADAL" clId="{3F511ADB-1921-45CD-8C38-40482ED57C64}" dt="2019-03-12T19:19:46.705" v="2450" actId="164"/>
          <ac:spMkLst>
            <pc:docMk/>
            <pc:sldMk cId="934320704" sldId="437"/>
            <ac:spMk id="23" creationId="{777BB300-A8FA-4C1A-BE25-E68AC47ACCF4}"/>
          </ac:spMkLst>
        </pc:spChg>
        <pc:spChg chg="add mod topLvl">
          <ac:chgData name="Melissa Mertz" userId="60ed86b4-4f27-4d5c-8e31-0f406b4c37df" providerId="ADAL" clId="{3F511ADB-1921-45CD-8C38-40482ED57C64}" dt="2019-03-12T19:19:46.705" v="2450" actId="164"/>
          <ac:spMkLst>
            <pc:docMk/>
            <pc:sldMk cId="934320704" sldId="437"/>
            <ac:spMk id="24" creationId="{7C03FC02-0148-4FA6-A6FC-BFC0F2499788}"/>
          </ac:spMkLst>
        </pc:spChg>
        <pc:grpChg chg="add del mod">
          <ac:chgData name="Melissa Mertz" userId="60ed86b4-4f27-4d5c-8e31-0f406b4c37df" providerId="ADAL" clId="{3F511ADB-1921-45CD-8C38-40482ED57C64}" dt="2019-03-12T19:17:10.934" v="2412" actId="165"/>
          <ac:grpSpMkLst>
            <pc:docMk/>
            <pc:sldMk cId="934320704" sldId="437"/>
            <ac:grpSpMk id="12" creationId="{54B627AD-DB9B-4AC2-81A5-FEBB6048B1F3}"/>
          </ac:grpSpMkLst>
        </pc:grpChg>
        <pc:grpChg chg="add mod">
          <ac:chgData name="Melissa Mertz" userId="60ed86b4-4f27-4d5c-8e31-0f406b4c37df" providerId="ADAL" clId="{3F511ADB-1921-45CD-8C38-40482ED57C64}" dt="2019-03-12T19:23:57.177" v="3197" actId="962"/>
          <ac:grpSpMkLst>
            <pc:docMk/>
            <pc:sldMk cId="934320704" sldId="437"/>
            <ac:grpSpMk id="14" creationId="{17DF5B52-794F-45B7-82B6-E18ABD35511D}"/>
          </ac:grpSpMkLst>
        </pc:grpChg>
        <pc:picChg chg="mod">
          <ac:chgData name="Melissa Mertz" userId="60ed86b4-4f27-4d5c-8e31-0f406b4c37df" providerId="ADAL" clId="{3F511ADB-1921-45CD-8C38-40482ED57C64}" dt="2019-03-12T19:22:42.316" v="2743" actId="962"/>
          <ac:picMkLst>
            <pc:docMk/>
            <pc:sldMk cId="934320704" sldId="437"/>
            <ac:picMk id="6" creationId="{10A3CD3C-0749-438C-AC8A-E5F171C54F4E}"/>
          </ac:picMkLst>
        </pc:picChg>
        <pc:picChg chg="mod">
          <ac:chgData name="Melissa Mertz" userId="60ed86b4-4f27-4d5c-8e31-0f406b4c37df" providerId="ADAL" clId="{3F511ADB-1921-45CD-8C38-40482ED57C64}" dt="2019-03-12T19:23:48.200" v="3101" actId="962"/>
          <ac:picMkLst>
            <pc:docMk/>
            <pc:sldMk cId="934320704" sldId="437"/>
            <ac:picMk id="7" creationId="{38B6FDF6-956D-4716-BBDA-CEDF5B5F6F65}"/>
          </ac:picMkLst>
        </pc:picChg>
        <pc:picChg chg="mod">
          <ac:chgData name="Melissa Mertz" userId="60ed86b4-4f27-4d5c-8e31-0f406b4c37df" providerId="ADAL" clId="{3F511ADB-1921-45CD-8C38-40482ED57C64}" dt="2019-03-12T19:25:03.637" v="3869" actId="962"/>
          <ac:picMkLst>
            <pc:docMk/>
            <pc:sldMk cId="934320704" sldId="437"/>
            <ac:picMk id="20" creationId="{7752E2E5-846B-48E5-BD68-1750AF3E1299}"/>
          </ac:picMkLst>
        </pc:picChg>
      </pc:sldChg>
      <pc:sldChg chg="delSp modSp">
        <pc:chgData name="Melissa Mertz" userId="60ed86b4-4f27-4d5c-8e31-0f406b4c37df" providerId="ADAL" clId="{3F511ADB-1921-45CD-8C38-40482ED57C64}" dt="2019-03-12T19:26:51.992" v="4743" actId="962"/>
        <pc:sldMkLst>
          <pc:docMk/>
          <pc:sldMk cId="3133893264" sldId="438"/>
        </pc:sldMkLst>
        <pc:spChg chg="mod">
          <ac:chgData name="Melissa Mertz" userId="60ed86b4-4f27-4d5c-8e31-0f406b4c37df" providerId="ADAL" clId="{3F511ADB-1921-45CD-8C38-40482ED57C64}" dt="2019-03-12T19:25:50.727" v="4187" actId="962"/>
          <ac:spMkLst>
            <pc:docMk/>
            <pc:sldMk cId="3133893264" sldId="438"/>
            <ac:spMk id="6" creationId="{B93EA8BB-7D05-4817-9D80-2296AF832FC6}"/>
          </ac:spMkLst>
        </pc:spChg>
        <pc:spChg chg="mod">
          <ac:chgData name="Melissa Mertz" userId="60ed86b4-4f27-4d5c-8e31-0f406b4c37df" providerId="ADAL" clId="{3F511ADB-1921-45CD-8C38-40482ED57C64}" dt="2019-03-12T19:26:01.753" v="4255" actId="962"/>
          <ac:spMkLst>
            <pc:docMk/>
            <pc:sldMk cId="3133893264" sldId="438"/>
            <ac:spMk id="8" creationId="{FE9048C1-A3FA-4342-8464-6408661D2DF9}"/>
          </ac:spMkLst>
        </pc:spChg>
        <pc:spChg chg="mod">
          <ac:chgData name="Melissa Mertz" userId="60ed86b4-4f27-4d5c-8e31-0f406b4c37df" providerId="ADAL" clId="{3F511ADB-1921-45CD-8C38-40482ED57C64}" dt="2019-03-12T19:26:10.862" v="4333" actId="962"/>
          <ac:spMkLst>
            <pc:docMk/>
            <pc:sldMk cId="3133893264" sldId="438"/>
            <ac:spMk id="10" creationId="{560D2EEE-54CC-43CC-AB81-AF167DEB9C90}"/>
          </ac:spMkLst>
        </pc:spChg>
        <pc:spChg chg="mod">
          <ac:chgData name="Melissa Mertz" userId="60ed86b4-4f27-4d5c-8e31-0f406b4c37df" providerId="ADAL" clId="{3F511ADB-1921-45CD-8C38-40482ED57C64}" dt="2019-03-12T19:26:20.567" v="4421" actId="962"/>
          <ac:spMkLst>
            <pc:docMk/>
            <pc:sldMk cId="3133893264" sldId="438"/>
            <ac:spMk id="12" creationId="{B82153C7-C2FC-42A4-8081-F32D2DD002B0}"/>
          </ac:spMkLst>
        </pc:spChg>
        <pc:spChg chg="mod">
          <ac:chgData name="Melissa Mertz" userId="60ed86b4-4f27-4d5c-8e31-0f406b4c37df" providerId="ADAL" clId="{3F511ADB-1921-45CD-8C38-40482ED57C64}" dt="2019-03-12T19:26:30.194" v="4515" actId="962"/>
          <ac:spMkLst>
            <pc:docMk/>
            <pc:sldMk cId="3133893264" sldId="438"/>
            <ac:spMk id="14" creationId="{7E5E20FE-4E9C-450F-B577-46498593823B}"/>
          </ac:spMkLst>
        </pc:spChg>
        <pc:spChg chg="mod">
          <ac:chgData name="Melissa Mertz" userId="60ed86b4-4f27-4d5c-8e31-0f406b4c37df" providerId="ADAL" clId="{3F511ADB-1921-45CD-8C38-40482ED57C64}" dt="2019-03-12T19:26:37.532" v="4589" actId="962"/>
          <ac:spMkLst>
            <pc:docMk/>
            <pc:sldMk cId="3133893264" sldId="438"/>
            <ac:spMk id="15" creationId="{EC88F167-739D-4BBA-9FCD-EE35A3FFC549}"/>
          </ac:spMkLst>
        </pc:spChg>
        <pc:spChg chg="mod">
          <ac:chgData name="Melissa Mertz" userId="60ed86b4-4f27-4d5c-8e31-0f406b4c37df" providerId="ADAL" clId="{3F511ADB-1921-45CD-8C38-40482ED57C64}" dt="2019-03-12T19:26:45.238" v="4665" actId="962"/>
          <ac:spMkLst>
            <pc:docMk/>
            <pc:sldMk cId="3133893264" sldId="438"/>
            <ac:spMk id="16" creationId="{67EFB072-97D2-4FB5-89DB-26F88531128A}"/>
          </ac:spMkLst>
        </pc:spChg>
        <pc:spChg chg="mod">
          <ac:chgData name="Melissa Mertz" userId="60ed86b4-4f27-4d5c-8e31-0f406b4c37df" providerId="ADAL" clId="{3F511ADB-1921-45CD-8C38-40482ED57C64}" dt="2019-03-12T19:26:51.992" v="4743" actId="962"/>
          <ac:spMkLst>
            <pc:docMk/>
            <pc:sldMk cId="3133893264" sldId="438"/>
            <ac:spMk id="17" creationId="{12E545F3-99E1-4940-AA4F-F31120FA1D60}"/>
          </ac:spMkLst>
        </pc:spChg>
        <pc:spChg chg="del">
          <ac:chgData name="Melissa Mertz" userId="60ed86b4-4f27-4d5c-8e31-0f406b4c37df" providerId="ADAL" clId="{3F511ADB-1921-45CD-8C38-40482ED57C64}" dt="2019-03-12T13:52:25.736" v="0" actId="478"/>
          <ac:spMkLst>
            <pc:docMk/>
            <pc:sldMk cId="3133893264" sldId="438"/>
            <ac:spMk id="18" creationId="{BAEC8FDB-DCA1-49BF-849B-BA9276DA49E7}"/>
          </ac:spMkLst>
        </pc:spChg>
        <pc:picChg chg="mod">
          <ac:chgData name="Melissa Mertz" userId="60ed86b4-4f27-4d5c-8e31-0f406b4c37df" providerId="ADAL" clId="{3F511ADB-1921-45CD-8C38-40482ED57C64}" dt="2019-03-12T19:25:39.762" v="4135" actId="962"/>
          <ac:picMkLst>
            <pc:docMk/>
            <pc:sldMk cId="3133893264" sldId="438"/>
            <ac:picMk id="5" creationId="{FC7C5015-FBE5-477F-BB4F-0095632693D6}"/>
          </ac:picMkLst>
        </pc:picChg>
      </pc:sldChg>
      <pc:sldChg chg="modSp">
        <pc:chgData name="Melissa Mertz" userId="60ed86b4-4f27-4d5c-8e31-0f406b4c37df" providerId="ADAL" clId="{3F511ADB-1921-45CD-8C38-40482ED57C64}" dt="2019-03-12T19:27:37.245" v="5109" actId="962"/>
        <pc:sldMkLst>
          <pc:docMk/>
          <pc:sldMk cId="3788430185" sldId="439"/>
        </pc:sldMkLst>
        <pc:picChg chg="mod">
          <ac:chgData name="Melissa Mertz" userId="60ed86b4-4f27-4d5c-8e31-0f406b4c37df" providerId="ADAL" clId="{3F511ADB-1921-45CD-8C38-40482ED57C64}" dt="2019-03-12T19:27:37.245" v="5109" actId="962"/>
          <ac:picMkLst>
            <pc:docMk/>
            <pc:sldMk cId="3788430185" sldId="439"/>
            <ac:picMk id="8" creationId="{FF0C2635-767E-4E39-AED0-52AB64BD830C}"/>
          </ac:picMkLst>
        </pc:picChg>
      </pc:sldChg>
      <pc:sldChg chg="modSp">
        <pc:chgData name="Melissa Mertz" userId="60ed86b4-4f27-4d5c-8e31-0f406b4c37df" providerId="ADAL" clId="{3F511ADB-1921-45CD-8C38-40482ED57C64}" dt="2019-03-12T19:27:10.977" v="4895" actId="962"/>
        <pc:sldMkLst>
          <pc:docMk/>
          <pc:sldMk cId="2786248398" sldId="441"/>
        </pc:sldMkLst>
        <pc:picChg chg="mod">
          <ac:chgData name="Melissa Mertz" userId="60ed86b4-4f27-4d5c-8e31-0f406b4c37df" providerId="ADAL" clId="{3F511ADB-1921-45CD-8C38-40482ED57C64}" dt="2019-03-12T19:27:10.977" v="4895" actId="962"/>
          <ac:picMkLst>
            <pc:docMk/>
            <pc:sldMk cId="2786248398" sldId="441"/>
            <ac:picMk id="4" creationId="{B73739F3-7EA3-4082-9109-C948FDB72483}"/>
          </ac:picMkLst>
        </pc:picChg>
      </pc:sldChg>
      <pc:sldChg chg="modSp">
        <pc:chgData name="Melissa Mertz" userId="60ed86b4-4f27-4d5c-8e31-0f406b4c37df" providerId="ADAL" clId="{3F511ADB-1921-45CD-8C38-40482ED57C64}" dt="2019-03-12T19:36:16.681" v="6554" actId="13244"/>
        <pc:sldMkLst>
          <pc:docMk/>
          <pc:sldMk cId="946271111" sldId="442"/>
        </pc:sldMkLst>
        <pc:spChg chg="mod">
          <ac:chgData name="Melissa Mertz" userId="60ed86b4-4f27-4d5c-8e31-0f406b4c37df" providerId="ADAL" clId="{3F511ADB-1921-45CD-8C38-40482ED57C64}" dt="2019-03-12T19:36:15.010" v="6553" actId="13244"/>
          <ac:spMkLst>
            <pc:docMk/>
            <pc:sldMk cId="946271111" sldId="442"/>
            <ac:spMk id="6" creationId="{05E633A1-02A4-442F-A647-2FE90008D06C}"/>
          </ac:spMkLst>
        </pc:spChg>
        <pc:spChg chg="mod">
          <ac:chgData name="Melissa Mertz" userId="60ed86b4-4f27-4d5c-8e31-0f406b4c37df" providerId="ADAL" clId="{3F511ADB-1921-45CD-8C38-40482ED57C64}" dt="2019-03-12T19:36:09.865" v="6552" actId="13244"/>
          <ac:spMkLst>
            <pc:docMk/>
            <pc:sldMk cId="946271111" sldId="442"/>
            <ac:spMk id="7" creationId="{28E1E2B1-3C3E-4631-B888-F4271A43ECC2}"/>
          </ac:spMkLst>
        </pc:spChg>
        <pc:picChg chg="mod">
          <ac:chgData name="Melissa Mertz" userId="60ed86b4-4f27-4d5c-8e31-0f406b4c37df" providerId="ADAL" clId="{3F511ADB-1921-45CD-8C38-40482ED57C64}" dt="2019-03-12T19:36:16.681" v="6554" actId="13244"/>
          <ac:picMkLst>
            <pc:docMk/>
            <pc:sldMk cId="946271111" sldId="442"/>
            <ac:picMk id="4" creationId="{CB13D308-E978-47A2-AB02-96A1A197CEC0}"/>
          </ac:picMkLst>
        </pc:picChg>
        <pc:picChg chg="mod">
          <ac:chgData name="Melissa Mertz" userId="60ed86b4-4f27-4d5c-8e31-0f406b4c37df" providerId="ADAL" clId="{3F511ADB-1921-45CD-8C38-40482ED57C64}" dt="2019-03-12T19:36:03.157" v="6550" actId="13244"/>
          <ac:picMkLst>
            <pc:docMk/>
            <pc:sldMk cId="946271111" sldId="442"/>
            <ac:picMk id="5" creationId="{2971525F-8569-417C-AED9-87F848655DF9}"/>
          </ac:picMkLst>
        </pc:picChg>
      </pc:sldChg>
      <pc:sldChg chg="modSp">
        <pc:chgData name="Melissa Mertz" userId="60ed86b4-4f27-4d5c-8e31-0f406b4c37df" providerId="ADAL" clId="{3F511ADB-1921-45CD-8C38-40482ED57C64}" dt="2019-03-12T19:28:18.691" v="5497" actId="962"/>
        <pc:sldMkLst>
          <pc:docMk/>
          <pc:sldMk cId="3936066787" sldId="443"/>
        </pc:sldMkLst>
        <pc:spChg chg="mod">
          <ac:chgData name="Melissa Mertz" userId="60ed86b4-4f27-4d5c-8e31-0f406b4c37df" providerId="ADAL" clId="{3F511ADB-1921-45CD-8C38-40482ED57C64}" dt="2019-03-12T19:13:03.547" v="2344" actId="20577"/>
          <ac:spMkLst>
            <pc:docMk/>
            <pc:sldMk cId="3936066787" sldId="443"/>
            <ac:spMk id="2" creationId="{C41FA2C9-4A98-4F5D-84E2-882B8FA54E39}"/>
          </ac:spMkLst>
        </pc:spChg>
        <pc:spChg chg="mod">
          <ac:chgData name="Melissa Mertz" userId="60ed86b4-4f27-4d5c-8e31-0f406b4c37df" providerId="ADAL" clId="{3F511ADB-1921-45CD-8C38-40482ED57C64}" dt="2019-03-12T19:28:18.691" v="5497" actId="962"/>
          <ac:spMkLst>
            <pc:docMk/>
            <pc:sldMk cId="3936066787" sldId="443"/>
            <ac:spMk id="5" creationId="{8195D9BA-BEB1-49E9-99E8-9F3CBD922643}"/>
          </ac:spMkLst>
        </pc:spChg>
        <pc:picChg chg="mod">
          <ac:chgData name="Melissa Mertz" userId="60ed86b4-4f27-4d5c-8e31-0f406b4c37df" providerId="ADAL" clId="{3F511ADB-1921-45CD-8C38-40482ED57C64}" dt="2019-03-12T19:28:10.518" v="5443" actId="962"/>
          <ac:picMkLst>
            <pc:docMk/>
            <pc:sldMk cId="3936066787" sldId="443"/>
            <ac:picMk id="4" creationId="{DFF09E26-4F9A-4C04-9EF6-5BCBB0B40ED7}"/>
          </ac:picMkLst>
        </pc:picChg>
      </pc:sldChg>
      <pc:sldChg chg="delSp modSp">
        <pc:chgData name="Melissa Mertz" userId="60ed86b4-4f27-4d5c-8e31-0f406b4c37df" providerId="ADAL" clId="{3F511ADB-1921-45CD-8C38-40482ED57C64}" dt="2019-03-12T19:29:45.347" v="5909" actId="962"/>
        <pc:sldMkLst>
          <pc:docMk/>
          <pc:sldMk cId="496745557" sldId="444"/>
        </pc:sldMkLst>
        <pc:spChg chg="mod">
          <ac:chgData name="Melissa Mertz" userId="60ed86b4-4f27-4d5c-8e31-0f406b4c37df" providerId="ADAL" clId="{3F511ADB-1921-45CD-8C38-40482ED57C64}" dt="2019-03-12T19:29:15.589" v="5769" actId="962"/>
          <ac:spMkLst>
            <pc:docMk/>
            <pc:sldMk cId="496745557" sldId="444"/>
            <ac:spMk id="6" creationId="{6A8A8912-8279-445D-BD11-4B89C4B5D111}"/>
          </ac:spMkLst>
        </pc:spChg>
        <pc:spChg chg="mod">
          <ac:chgData name="Melissa Mertz" userId="60ed86b4-4f27-4d5c-8e31-0f406b4c37df" providerId="ADAL" clId="{3F511ADB-1921-45CD-8C38-40482ED57C64}" dt="2019-03-12T19:29:22.817" v="5829" actId="962"/>
          <ac:spMkLst>
            <pc:docMk/>
            <pc:sldMk cId="496745557" sldId="444"/>
            <ac:spMk id="7" creationId="{E7936DF4-2419-4835-B9EA-B268A8BB442E}"/>
          </ac:spMkLst>
        </pc:spChg>
        <pc:spChg chg="mod">
          <ac:chgData name="Melissa Mertz" userId="60ed86b4-4f27-4d5c-8e31-0f406b4c37df" providerId="ADAL" clId="{3F511ADB-1921-45CD-8C38-40482ED57C64}" dt="2019-03-12T19:29:29.018" v="5881" actId="962"/>
          <ac:spMkLst>
            <pc:docMk/>
            <pc:sldMk cId="496745557" sldId="444"/>
            <ac:spMk id="9" creationId="{229B9364-EBC7-4731-B6B3-8BD59D3CE5DF}"/>
          </ac:spMkLst>
        </pc:spChg>
        <pc:spChg chg="del">
          <ac:chgData name="Melissa Mertz" userId="60ed86b4-4f27-4d5c-8e31-0f406b4c37df" providerId="ADAL" clId="{3F511ADB-1921-45CD-8C38-40482ED57C64}" dt="2019-03-12T13:52:30.506" v="1" actId="478"/>
          <ac:spMkLst>
            <pc:docMk/>
            <pc:sldMk cId="496745557" sldId="444"/>
            <ac:spMk id="10" creationId="{83D6C8D8-B894-4E79-82CD-5A96923A4D9E}"/>
          </ac:spMkLst>
        </pc:spChg>
        <pc:spChg chg="mod">
          <ac:chgData name="Melissa Mertz" userId="60ed86b4-4f27-4d5c-8e31-0f406b4c37df" providerId="ADAL" clId="{3F511ADB-1921-45CD-8C38-40482ED57C64}" dt="2019-03-12T19:29:04.963" v="5673" actId="962"/>
          <ac:spMkLst>
            <pc:docMk/>
            <pc:sldMk cId="496745557" sldId="444"/>
            <ac:spMk id="11" creationId="{C65BAB7D-9ADA-4654-9AEC-013188B740FE}"/>
          </ac:spMkLst>
        </pc:spChg>
        <pc:picChg chg="mod">
          <ac:chgData name="Melissa Mertz" userId="60ed86b4-4f27-4d5c-8e31-0f406b4c37df" providerId="ADAL" clId="{3F511ADB-1921-45CD-8C38-40482ED57C64}" dt="2019-03-12T19:28:48.089" v="5613" actId="962"/>
          <ac:picMkLst>
            <pc:docMk/>
            <pc:sldMk cId="496745557" sldId="444"/>
            <ac:picMk id="4" creationId="{59AF13CB-393F-4E70-9C79-5AEECF555A9C}"/>
          </ac:picMkLst>
        </pc:picChg>
        <pc:picChg chg="mod">
          <ac:chgData name="Melissa Mertz" userId="60ed86b4-4f27-4d5c-8e31-0f406b4c37df" providerId="ADAL" clId="{3F511ADB-1921-45CD-8C38-40482ED57C64}" dt="2019-03-12T19:29:45.347" v="5909" actId="962"/>
          <ac:picMkLst>
            <pc:docMk/>
            <pc:sldMk cId="496745557" sldId="444"/>
            <ac:picMk id="8" creationId="{F83102F1-615F-492A-B159-2AEC23C5862D}"/>
          </ac:picMkLst>
        </pc:picChg>
      </pc:sldChg>
      <pc:sldChg chg="modSp">
        <pc:chgData name="Melissa Mertz" userId="60ed86b4-4f27-4d5c-8e31-0f406b4c37df" providerId="ADAL" clId="{3F511ADB-1921-45CD-8C38-40482ED57C64}" dt="2019-03-12T19:32:31.372" v="6205" actId="962"/>
        <pc:sldMkLst>
          <pc:docMk/>
          <pc:sldMk cId="3909051572" sldId="445"/>
        </pc:sldMkLst>
        <pc:spChg chg="mod">
          <ac:chgData name="Melissa Mertz" userId="60ed86b4-4f27-4d5c-8e31-0f406b4c37df" providerId="ADAL" clId="{3F511ADB-1921-45CD-8C38-40482ED57C64}" dt="2019-03-12T19:32:22.067" v="6097" actId="962"/>
          <ac:spMkLst>
            <pc:docMk/>
            <pc:sldMk cId="3909051572" sldId="445"/>
            <ac:spMk id="5" creationId="{B02855BF-5849-4149-9D00-C35964A80647}"/>
          </ac:spMkLst>
        </pc:spChg>
        <pc:spChg chg="mod">
          <ac:chgData name="Melissa Mertz" userId="60ed86b4-4f27-4d5c-8e31-0f406b4c37df" providerId="ADAL" clId="{3F511ADB-1921-45CD-8C38-40482ED57C64}" dt="2019-03-12T19:32:31.372" v="6205" actId="962"/>
          <ac:spMkLst>
            <pc:docMk/>
            <pc:sldMk cId="3909051572" sldId="445"/>
            <ac:spMk id="6" creationId="{EF7B06CE-99F0-4E6B-9BA2-44515B418540}"/>
          </ac:spMkLst>
        </pc:spChg>
        <pc:picChg chg="mod">
          <ac:chgData name="Melissa Mertz" userId="60ed86b4-4f27-4d5c-8e31-0f406b4c37df" providerId="ADAL" clId="{3F511ADB-1921-45CD-8C38-40482ED57C64}" dt="2019-03-12T19:32:10.095" v="5997" actId="962"/>
          <ac:picMkLst>
            <pc:docMk/>
            <pc:sldMk cId="3909051572" sldId="445"/>
            <ac:picMk id="4" creationId="{0526EE64-8EE1-4180-B757-3AD9B4A90C24}"/>
          </ac:picMkLst>
        </pc:picChg>
      </pc:sldChg>
      <pc:sldChg chg="modSp">
        <pc:chgData name="Melissa Mertz" userId="60ed86b4-4f27-4d5c-8e31-0f406b4c37df" providerId="ADAL" clId="{3F511ADB-1921-45CD-8C38-40482ED57C64}" dt="2019-03-12T19:37:20.414" v="6822" actId="962"/>
        <pc:sldMkLst>
          <pc:docMk/>
          <pc:sldMk cId="2077535301" sldId="446"/>
        </pc:sldMkLst>
        <pc:spChg chg="mod">
          <ac:chgData name="Melissa Mertz" userId="60ed86b4-4f27-4d5c-8e31-0f406b4c37df" providerId="ADAL" clId="{3F511ADB-1921-45CD-8C38-40482ED57C64}" dt="2019-03-12T19:12:42.571" v="2343" actId="20577"/>
          <ac:spMkLst>
            <pc:docMk/>
            <pc:sldMk cId="2077535301" sldId="446"/>
            <ac:spMk id="2" creationId="{CDF822DF-47E0-49DC-91F9-EBED95A359FE}"/>
          </ac:spMkLst>
        </pc:spChg>
        <pc:picChg chg="mod">
          <ac:chgData name="Melissa Mertz" userId="60ed86b4-4f27-4d5c-8e31-0f406b4c37df" providerId="ADAL" clId="{3F511ADB-1921-45CD-8C38-40482ED57C64}" dt="2019-03-12T19:37:20.414" v="6822" actId="962"/>
          <ac:picMkLst>
            <pc:docMk/>
            <pc:sldMk cId="2077535301" sldId="446"/>
            <ac:picMk id="4" creationId="{416E619F-47C6-48F2-809B-E85A3468CBAE}"/>
          </ac:picMkLst>
        </pc:picChg>
      </pc:sldChg>
      <pc:sldChg chg="modSp">
        <pc:chgData name="Melissa Mertz" userId="60ed86b4-4f27-4d5c-8e31-0f406b4c37df" providerId="ADAL" clId="{3F511ADB-1921-45CD-8C38-40482ED57C64}" dt="2019-03-12T19:38:10.198" v="7094" actId="962"/>
        <pc:sldMkLst>
          <pc:docMk/>
          <pc:sldMk cId="1625910413" sldId="447"/>
        </pc:sldMkLst>
        <pc:spChg chg="mod">
          <ac:chgData name="Melissa Mertz" userId="60ed86b4-4f27-4d5c-8e31-0f406b4c37df" providerId="ADAL" clId="{3F511ADB-1921-45CD-8C38-40482ED57C64}" dt="2019-03-12T19:37:54.381" v="6958" actId="962"/>
          <ac:spMkLst>
            <pc:docMk/>
            <pc:sldMk cId="1625910413" sldId="447"/>
            <ac:spMk id="5" creationId="{8C0C78B3-E1BA-43E7-B0F6-D9866D3751E6}"/>
          </ac:spMkLst>
        </pc:spChg>
        <pc:spChg chg="mod">
          <ac:chgData name="Melissa Mertz" userId="60ed86b4-4f27-4d5c-8e31-0f406b4c37df" providerId="ADAL" clId="{3F511ADB-1921-45CD-8C38-40482ED57C64}" dt="2019-03-12T19:38:10.198" v="7094" actId="962"/>
          <ac:spMkLst>
            <pc:docMk/>
            <pc:sldMk cId="1625910413" sldId="447"/>
            <ac:spMk id="6" creationId="{A4D684E8-1C1E-45F2-98B7-C23D478406BC}"/>
          </ac:spMkLst>
        </pc:spChg>
        <pc:picChg chg="mod">
          <ac:chgData name="Melissa Mertz" userId="60ed86b4-4f27-4d5c-8e31-0f406b4c37df" providerId="ADAL" clId="{3F511ADB-1921-45CD-8C38-40482ED57C64}" dt="2019-03-12T19:37:44.473" v="6886" actId="962"/>
          <ac:picMkLst>
            <pc:docMk/>
            <pc:sldMk cId="1625910413" sldId="447"/>
            <ac:picMk id="4" creationId="{2CDA1F3E-BC92-4885-8FFF-67B4208A22B7}"/>
          </ac:picMkLst>
        </pc:picChg>
      </pc:sldChg>
      <pc:sldChg chg="modSp">
        <pc:chgData name="Melissa Mertz" userId="60ed86b4-4f27-4d5c-8e31-0f406b4c37df" providerId="ADAL" clId="{3F511ADB-1921-45CD-8C38-40482ED57C64}" dt="2019-03-12T19:39:21.430" v="7440" actId="962"/>
        <pc:sldMkLst>
          <pc:docMk/>
          <pc:sldMk cId="1987646916" sldId="448"/>
        </pc:sldMkLst>
        <pc:picChg chg="mod">
          <ac:chgData name="Melissa Mertz" userId="60ed86b4-4f27-4d5c-8e31-0f406b4c37df" providerId="ADAL" clId="{3F511ADB-1921-45CD-8C38-40482ED57C64}" dt="2019-03-12T19:38:32.021" v="7276" actId="962"/>
          <ac:picMkLst>
            <pc:docMk/>
            <pc:sldMk cId="1987646916" sldId="448"/>
            <ac:picMk id="4" creationId="{C3A30B08-38FF-4A67-9AD3-09FE8740CB67}"/>
          </ac:picMkLst>
        </pc:picChg>
        <pc:picChg chg="mod">
          <ac:chgData name="Melissa Mertz" userId="60ed86b4-4f27-4d5c-8e31-0f406b4c37df" providerId="ADAL" clId="{3F511ADB-1921-45CD-8C38-40482ED57C64}" dt="2019-03-12T19:39:21.430" v="7440" actId="962"/>
          <ac:picMkLst>
            <pc:docMk/>
            <pc:sldMk cId="1987646916" sldId="448"/>
            <ac:picMk id="5" creationId="{256C4605-6E19-41CD-AAA7-47CC61137F6A}"/>
          </ac:picMkLst>
        </pc:picChg>
      </pc:sldChg>
      <pc:sldChg chg="modSp">
        <pc:chgData name="Melissa Mertz" userId="60ed86b4-4f27-4d5c-8e31-0f406b4c37df" providerId="ADAL" clId="{3F511ADB-1921-45CD-8C38-40482ED57C64}" dt="2019-03-12T19:54:09.743" v="10871" actId="113"/>
        <pc:sldMkLst>
          <pc:docMk/>
          <pc:sldMk cId="2638309591" sldId="449"/>
        </pc:sldMkLst>
        <pc:spChg chg="mod">
          <ac:chgData name="Melissa Mertz" userId="60ed86b4-4f27-4d5c-8e31-0f406b4c37df" providerId="ADAL" clId="{3F511ADB-1921-45CD-8C38-40482ED57C64}" dt="2019-03-12T19:54:09.743" v="10871" actId="113"/>
          <ac:spMkLst>
            <pc:docMk/>
            <pc:sldMk cId="2638309591" sldId="449"/>
            <ac:spMk id="3" creationId="{BC9EF041-CBB0-4018-B391-3546978E0592}"/>
          </ac:spMkLst>
        </pc:spChg>
        <pc:picChg chg="mod">
          <ac:chgData name="Melissa Mertz" userId="60ed86b4-4f27-4d5c-8e31-0f406b4c37df" providerId="ADAL" clId="{3F511ADB-1921-45CD-8C38-40482ED57C64}" dt="2019-03-12T19:40:25.228" v="7940" actId="962"/>
          <ac:picMkLst>
            <pc:docMk/>
            <pc:sldMk cId="2638309591" sldId="449"/>
            <ac:picMk id="4" creationId="{6A20AEDD-5A70-4AA5-B9F2-F74EDD3C15E9}"/>
          </ac:picMkLst>
        </pc:picChg>
      </pc:sldChg>
      <pc:sldChg chg="addSp modSp">
        <pc:chgData name="Melissa Mertz" userId="60ed86b4-4f27-4d5c-8e31-0f406b4c37df" providerId="ADAL" clId="{3F511ADB-1921-45CD-8C38-40482ED57C64}" dt="2019-03-12T19:54:23.368" v="10874" actId="113"/>
        <pc:sldMkLst>
          <pc:docMk/>
          <pc:sldMk cId="1224026860" sldId="450"/>
        </pc:sldMkLst>
        <pc:spChg chg="mod">
          <ac:chgData name="Melissa Mertz" userId="60ed86b4-4f27-4d5c-8e31-0f406b4c37df" providerId="ADAL" clId="{3F511ADB-1921-45CD-8C38-40482ED57C64}" dt="2019-03-12T19:54:23.368" v="10874" actId="113"/>
          <ac:spMkLst>
            <pc:docMk/>
            <pc:sldMk cId="1224026860" sldId="450"/>
            <ac:spMk id="3" creationId="{AF7D4145-2AD8-4FDA-866C-9625501B4CC2}"/>
          </ac:spMkLst>
        </pc:spChg>
        <pc:spChg chg="add">
          <ac:chgData name="Melissa Mertz" userId="60ed86b4-4f27-4d5c-8e31-0f406b4c37df" providerId="ADAL" clId="{3F511ADB-1921-45CD-8C38-40482ED57C64}" dt="2019-03-12T19:54:19.655" v="10872"/>
          <ac:spMkLst>
            <pc:docMk/>
            <pc:sldMk cId="1224026860" sldId="450"/>
            <ac:spMk id="6" creationId="{ECEB8563-FCC4-45CF-96AC-42081BB8A499}"/>
          </ac:spMkLst>
        </pc:spChg>
        <pc:spChg chg="mod">
          <ac:chgData name="Melissa Mertz" userId="60ed86b4-4f27-4d5c-8e31-0f406b4c37df" providerId="ADAL" clId="{3F511ADB-1921-45CD-8C38-40482ED57C64}" dt="2019-03-12T19:42:46.799" v="8598" actId="962"/>
          <ac:spMkLst>
            <pc:docMk/>
            <pc:sldMk cId="1224026860" sldId="450"/>
            <ac:spMk id="7" creationId="{C74B26DF-252F-4B73-89FB-6B392FFEA4C5}"/>
          </ac:spMkLst>
        </pc:spChg>
        <pc:picChg chg="mod">
          <ac:chgData name="Melissa Mertz" userId="60ed86b4-4f27-4d5c-8e31-0f406b4c37df" providerId="ADAL" clId="{3F511ADB-1921-45CD-8C38-40482ED57C64}" dt="2019-03-12T19:41:02.293" v="7951" actId="1076"/>
          <ac:picMkLst>
            <pc:docMk/>
            <pc:sldMk cId="1224026860" sldId="450"/>
            <ac:picMk id="8" creationId="{A1047A11-9770-4AE4-8777-D9B1097483EB}"/>
          </ac:picMkLst>
        </pc:picChg>
      </pc:sldChg>
      <pc:sldChg chg="modSp">
        <pc:chgData name="Melissa Mertz" userId="60ed86b4-4f27-4d5c-8e31-0f406b4c37df" providerId="ADAL" clId="{3F511ADB-1921-45CD-8C38-40482ED57C64}" dt="2019-03-12T19:42:29.503" v="8504" actId="962"/>
        <pc:sldMkLst>
          <pc:docMk/>
          <pc:sldMk cId="2557059236" sldId="451"/>
        </pc:sldMkLst>
        <pc:picChg chg="mod">
          <ac:chgData name="Melissa Mertz" userId="60ed86b4-4f27-4d5c-8e31-0f406b4c37df" providerId="ADAL" clId="{3F511ADB-1921-45CD-8C38-40482ED57C64}" dt="2019-03-12T19:42:29.503" v="8504" actId="962"/>
          <ac:picMkLst>
            <pc:docMk/>
            <pc:sldMk cId="2557059236" sldId="451"/>
            <ac:picMk id="4" creationId="{4783BF2A-99F1-4A7B-BF12-EFC9E0B4CB46}"/>
          </ac:picMkLst>
        </pc:picChg>
      </pc:sldChg>
      <pc:sldChg chg="modSp">
        <pc:chgData name="Melissa Mertz" userId="60ed86b4-4f27-4d5c-8e31-0f406b4c37df" providerId="ADAL" clId="{3F511ADB-1921-45CD-8C38-40482ED57C64}" dt="2019-03-12T19:43:14.711" v="8762" actId="962"/>
        <pc:sldMkLst>
          <pc:docMk/>
          <pc:sldMk cId="2423553895" sldId="452"/>
        </pc:sldMkLst>
        <pc:spChg chg="mod">
          <ac:chgData name="Melissa Mertz" userId="60ed86b4-4f27-4d5c-8e31-0f406b4c37df" providerId="ADAL" clId="{3F511ADB-1921-45CD-8C38-40482ED57C64}" dt="2019-03-12T19:10:55.610" v="2233" actId="20577"/>
          <ac:spMkLst>
            <pc:docMk/>
            <pc:sldMk cId="2423553895" sldId="452"/>
            <ac:spMk id="2" creationId="{E0B6599D-23C1-4627-8481-96B28A47EF6A}"/>
          </ac:spMkLst>
        </pc:spChg>
        <pc:picChg chg="mod">
          <ac:chgData name="Melissa Mertz" userId="60ed86b4-4f27-4d5c-8e31-0f406b4c37df" providerId="ADAL" clId="{3F511ADB-1921-45CD-8C38-40482ED57C64}" dt="2019-03-12T19:43:14.711" v="8762" actId="962"/>
          <ac:picMkLst>
            <pc:docMk/>
            <pc:sldMk cId="2423553895" sldId="452"/>
            <ac:picMk id="5" creationId="{965A73DE-2070-475A-9532-AA8C98F8E55A}"/>
          </ac:picMkLst>
        </pc:picChg>
      </pc:sldChg>
      <pc:sldChg chg="modSp">
        <pc:chgData name="Melissa Mertz" userId="60ed86b4-4f27-4d5c-8e31-0f406b4c37df" providerId="ADAL" clId="{3F511ADB-1921-45CD-8C38-40482ED57C64}" dt="2019-03-12T19:43:31.600" v="8838" actId="962"/>
        <pc:sldMkLst>
          <pc:docMk/>
          <pc:sldMk cId="2200697640" sldId="453"/>
        </pc:sldMkLst>
        <pc:picChg chg="mod">
          <ac:chgData name="Melissa Mertz" userId="60ed86b4-4f27-4d5c-8e31-0f406b4c37df" providerId="ADAL" clId="{3F511ADB-1921-45CD-8C38-40482ED57C64}" dt="2019-03-12T19:43:31.600" v="8838" actId="962"/>
          <ac:picMkLst>
            <pc:docMk/>
            <pc:sldMk cId="2200697640" sldId="453"/>
            <ac:picMk id="4" creationId="{40D6B99F-1A44-471A-8B50-6EAFA03D8831}"/>
          </ac:picMkLst>
        </pc:picChg>
      </pc:sldChg>
      <pc:sldChg chg="modSp">
        <pc:chgData name="Melissa Mertz" userId="60ed86b4-4f27-4d5c-8e31-0f406b4c37df" providerId="ADAL" clId="{3F511ADB-1921-45CD-8C38-40482ED57C64}" dt="2019-03-12T19:43:48.447" v="8966" actId="962"/>
        <pc:sldMkLst>
          <pc:docMk/>
          <pc:sldMk cId="3611981873" sldId="454"/>
        </pc:sldMkLst>
        <pc:picChg chg="mod">
          <ac:chgData name="Melissa Mertz" userId="60ed86b4-4f27-4d5c-8e31-0f406b4c37df" providerId="ADAL" clId="{3F511ADB-1921-45CD-8C38-40482ED57C64}" dt="2019-03-12T19:43:48.447" v="8966" actId="962"/>
          <ac:picMkLst>
            <pc:docMk/>
            <pc:sldMk cId="3611981873" sldId="454"/>
            <ac:picMk id="4" creationId="{433AC63D-32DE-4E59-A535-10DF3CAFE6CA}"/>
          </ac:picMkLst>
        </pc:picChg>
      </pc:sldChg>
      <pc:sldChg chg="addSp delSp modSp add">
        <pc:chgData name="Melissa Mertz" userId="60ed86b4-4f27-4d5c-8e31-0f406b4c37df" providerId="ADAL" clId="{3F511ADB-1921-45CD-8C38-40482ED57C64}" dt="2019-03-12T19:44:25.856" v="9156" actId="962"/>
        <pc:sldMkLst>
          <pc:docMk/>
          <pc:sldMk cId="2484816536" sldId="455"/>
        </pc:sldMkLst>
        <pc:spChg chg="mod">
          <ac:chgData name="Melissa Mertz" userId="60ed86b4-4f27-4d5c-8e31-0f406b4c37df" providerId="ADAL" clId="{3F511ADB-1921-45CD-8C38-40482ED57C64}" dt="2019-03-12T19:12:24.668" v="2327" actId="20577"/>
          <ac:spMkLst>
            <pc:docMk/>
            <pc:sldMk cId="2484816536" sldId="455"/>
            <ac:spMk id="2" creationId="{48A4A681-405C-412E-AB43-59DA4FADD7EE}"/>
          </ac:spMkLst>
        </pc:spChg>
        <pc:spChg chg="del">
          <ac:chgData name="Melissa Mertz" userId="60ed86b4-4f27-4d5c-8e31-0f406b4c37df" providerId="ADAL" clId="{3F511ADB-1921-45CD-8C38-40482ED57C64}" dt="2019-03-12T13:55:45.036" v="32"/>
          <ac:spMkLst>
            <pc:docMk/>
            <pc:sldMk cId="2484816536" sldId="455"/>
            <ac:spMk id="3" creationId="{D400406D-B96F-4668-9D97-EF093E97F41C}"/>
          </ac:spMkLst>
        </pc:spChg>
        <pc:spChg chg="add mod">
          <ac:chgData name="Melissa Mertz" userId="60ed86b4-4f27-4d5c-8e31-0f406b4c37df" providerId="ADAL" clId="{3F511ADB-1921-45CD-8C38-40482ED57C64}" dt="2019-03-12T13:59:21.107" v="286" actId="20577"/>
          <ac:spMkLst>
            <pc:docMk/>
            <pc:sldMk cId="2484816536" sldId="455"/>
            <ac:spMk id="5" creationId="{3EEED330-9170-415A-888D-9C868A743C15}"/>
          </ac:spMkLst>
        </pc:spChg>
        <pc:picChg chg="add del mod">
          <ac:chgData name="Melissa Mertz" userId="60ed86b4-4f27-4d5c-8e31-0f406b4c37df" providerId="ADAL" clId="{3F511ADB-1921-45CD-8C38-40482ED57C64}" dt="2019-03-12T13:57:09.691" v="155"/>
          <ac:picMkLst>
            <pc:docMk/>
            <pc:sldMk cId="2484816536" sldId="455"/>
            <ac:picMk id="4" creationId="{35A08606-D9CC-45B9-BC92-4265561466EC}"/>
          </ac:picMkLst>
        </pc:picChg>
        <pc:picChg chg="add mod">
          <ac:chgData name="Melissa Mertz" userId="60ed86b4-4f27-4d5c-8e31-0f406b4c37df" providerId="ADAL" clId="{3F511ADB-1921-45CD-8C38-40482ED57C64}" dt="2019-03-12T19:44:25.856" v="9156" actId="962"/>
          <ac:picMkLst>
            <pc:docMk/>
            <pc:sldMk cId="2484816536" sldId="455"/>
            <ac:picMk id="6" creationId="{8050E6D3-1B8F-470C-B99F-4F800A74D4EA}"/>
          </ac:picMkLst>
        </pc:picChg>
      </pc:sldChg>
      <pc:sldChg chg="addSp modSp add">
        <pc:chgData name="Melissa Mertz" userId="60ed86b4-4f27-4d5c-8e31-0f406b4c37df" providerId="ADAL" clId="{3F511ADB-1921-45CD-8C38-40482ED57C64}" dt="2019-03-12T19:45:15.789" v="9368" actId="962"/>
        <pc:sldMkLst>
          <pc:docMk/>
          <pc:sldMk cId="2363755829" sldId="456"/>
        </pc:sldMkLst>
        <pc:spChg chg="mod">
          <ac:chgData name="Melissa Mertz" userId="60ed86b4-4f27-4d5c-8e31-0f406b4c37df" providerId="ADAL" clId="{3F511ADB-1921-45CD-8C38-40482ED57C64}" dt="2019-03-12T19:12:10.611" v="2303" actId="20577"/>
          <ac:spMkLst>
            <pc:docMk/>
            <pc:sldMk cId="2363755829" sldId="456"/>
            <ac:spMk id="2" creationId="{CF4319EC-0C69-45AE-B00C-02EAE5ED91B8}"/>
          </ac:spMkLst>
        </pc:spChg>
        <pc:spChg chg="mod">
          <ac:chgData name="Melissa Mertz" userId="60ed86b4-4f27-4d5c-8e31-0f406b4c37df" providerId="ADAL" clId="{3F511ADB-1921-45CD-8C38-40482ED57C64}" dt="2019-03-12T19:06:53.478" v="2210" actId="6549"/>
          <ac:spMkLst>
            <pc:docMk/>
            <pc:sldMk cId="2363755829" sldId="456"/>
            <ac:spMk id="3" creationId="{9CAD7EBD-E436-450B-9B68-148DEB96F0A7}"/>
          </ac:spMkLst>
        </pc:spChg>
        <pc:picChg chg="add mod">
          <ac:chgData name="Melissa Mertz" userId="60ed86b4-4f27-4d5c-8e31-0f406b4c37df" providerId="ADAL" clId="{3F511ADB-1921-45CD-8C38-40482ED57C64}" dt="2019-03-12T19:45:15.789" v="9368" actId="962"/>
          <ac:picMkLst>
            <pc:docMk/>
            <pc:sldMk cId="2363755829" sldId="456"/>
            <ac:picMk id="4" creationId="{E033B054-EB51-4499-998F-CD1B29E18942}"/>
          </ac:picMkLst>
        </pc:picChg>
      </pc:sldChg>
      <pc:sldChg chg="addSp modSp add">
        <pc:chgData name="Melissa Mertz" userId="60ed86b4-4f27-4d5c-8e31-0f406b4c37df" providerId="ADAL" clId="{3F511ADB-1921-45CD-8C38-40482ED57C64}" dt="2019-03-12T19:45:43.079" v="9638" actId="962"/>
        <pc:sldMkLst>
          <pc:docMk/>
          <pc:sldMk cId="3876922358" sldId="457"/>
        </pc:sldMkLst>
        <pc:spChg chg="mod">
          <ac:chgData name="Melissa Mertz" userId="60ed86b4-4f27-4d5c-8e31-0f406b4c37df" providerId="ADAL" clId="{3F511ADB-1921-45CD-8C38-40482ED57C64}" dt="2019-03-12T14:04:10.476" v="309" actId="20577"/>
          <ac:spMkLst>
            <pc:docMk/>
            <pc:sldMk cId="3876922358" sldId="457"/>
            <ac:spMk id="2" creationId="{8C025FFD-2CF0-4940-B65B-862FB4B67D24}"/>
          </ac:spMkLst>
        </pc:spChg>
        <pc:spChg chg="mod">
          <ac:chgData name="Melissa Mertz" userId="60ed86b4-4f27-4d5c-8e31-0f406b4c37df" providerId="ADAL" clId="{3F511ADB-1921-45CD-8C38-40482ED57C64}" dt="2019-03-12T14:04:32.158" v="436" actId="20577"/>
          <ac:spMkLst>
            <pc:docMk/>
            <pc:sldMk cId="3876922358" sldId="457"/>
            <ac:spMk id="3" creationId="{0562F00E-29DC-4ADA-BD80-6EB37502B402}"/>
          </ac:spMkLst>
        </pc:spChg>
        <pc:picChg chg="add mod">
          <ac:chgData name="Melissa Mertz" userId="60ed86b4-4f27-4d5c-8e31-0f406b4c37df" providerId="ADAL" clId="{3F511ADB-1921-45CD-8C38-40482ED57C64}" dt="2019-03-12T19:45:43.079" v="9638" actId="962"/>
          <ac:picMkLst>
            <pc:docMk/>
            <pc:sldMk cId="3876922358" sldId="457"/>
            <ac:picMk id="4" creationId="{B92CAEEC-5871-4D2F-8F2A-B4278029723C}"/>
          </ac:picMkLst>
        </pc:picChg>
      </pc:sldChg>
      <pc:sldChg chg="addSp modSp add">
        <pc:chgData name="Melissa Mertz" userId="60ed86b4-4f27-4d5c-8e31-0f406b4c37df" providerId="ADAL" clId="{3F511ADB-1921-45CD-8C38-40482ED57C64}" dt="2019-03-12T19:46:07.441" v="9788" actId="962"/>
        <pc:sldMkLst>
          <pc:docMk/>
          <pc:sldMk cId="3670772564" sldId="458"/>
        </pc:sldMkLst>
        <pc:spChg chg="mod">
          <ac:chgData name="Melissa Mertz" userId="60ed86b4-4f27-4d5c-8e31-0f406b4c37df" providerId="ADAL" clId="{3F511ADB-1921-45CD-8C38-40482ED57C64}" dt="2019-03-12T18:02:03.446" v="469" actId="20577"/>
          <ac:spMkLst>
            <pc:docMk/>
            <pc:sldMk cId="3670772564" sldId="458"/>
            <ac:spMk id="2" creationId="{5A075C76-9031-41BB-B975-72F3F6908468}"/>
          </ac:spMkLst>
        </pc:spChg>
        <pc:spChg chg="mod">
          <ac:chgData name="Melissa Mertz" userId="60ed86b4-4f27-4d5c-8e31-0f406b4c37df" providerId="ADAL" clId="{3F511ADB-1921-45CD-8C38-40482ED57C64}" dt="2019-03-12T18:02:58.395" v="625" actId="14100"/>
          <ac:spMkLst>
            <pc:docMk/>
            <pc:sldMk cId="3670772564" sldId="458"/>
            <ac:spMk id="3" creationId="{DDCCE217-2A24-421F-BF1A-DC0A72F78FE4}"/>
          </ac:spMkLst>
        </pc:spChg>
        <pc:picChg chg="add mod">
          <ac:chgData name="Melissa Mertz" userId="60ed86b4-4f27-4d5c-8e31-0f406b4c37df" providerId="ADAL" clId="{3F511ADB-1921-45CD-8C38-40482ED57C64}" dt="2019-03-12T19:46:07.441" v="9788" actId="962"/>
          <ac:picMkLst>
            <pc:docMk/>
            <pc:sldMk cId="3670772564" sldId="458"/>
            <ac:picMk id="4" creationId="{CC88765B-C0D8-402A-87FB-D5ED3A5C295E}"/>
          </ac:picMkLst>
        </pc:picChg>
      </pc:sldChg>
      <pc:sldChg chg="addSp modSp add">
        <pc:chgData name="Melissa Mertz" userId="60ed86b4-4f27-4d5c-8e31-0f406b4c37df" providerId="ADAL" clId="{3F511ADB-1921-45CD-8C38-40482ED57C64}" dt="2019-03-12T19:47:17.085" v="10400" actId="962"/>
        <pc:sldMkLst>
          <pc:docMk/>
          <pc:sldMk cId="1359096980" sldId="459"/>
        </pc:sldMkLst>
        <pc:spChg chg="mod">
          <ac:chgData name="Melissa Mertz" userId="60ed86b4-4f27-4d5c-8e31-0f406b4c37df" providerId="ADAL" clId="{3F511ADB-1921-45CD-8C38-40482ED57C64}" dt="2019-03-12T18:41:39.862" v="1438" actId="20577"/>
          <ac:spMkLst>
            <pc:docMk/>
            <pc:sldMk cId="1359096980" sldId="459"/>
            <ac:spMk id="2" creationId="{B07CD8E6-2D34-4741-87FA-2DFFF7890F19}"/>
          </ac:spMkLst>
        </pc:spChg>
        <pc:spChg chg="mod">
          <ac:chgData name="Melissa Mertz" userId="60ed86b4-4f27-4d5c-8e31-0f406b4c37df" providerId="ADAL" clId="{3F511ADB-1921-45CD-8C38-40482ED57C64}" dt="2019-03-12T18:23:22.134" v="1207" actId="20577"/>
          <ac:spMkLst>
            <pc:docMk/>
            <pc:sldMk cId="1359096980" sldId="459"/>
            <ac:spMk id="3" creationId="{7D5376C4-997A-4AA8-B694-EF481C26FD0E}"/>
          </ac:spMkLst>
        </pc:spChg>
        <pc:spChg chg="add mod">
          <ac:chgData name="Melissa Mertz" userId="60ed86b4-4f27-4d5c-8e31-0f406b4c37df" providerId="ADAL" clId="{3F511ADB-1921-45CD-8C38-40482ED57C64}" dt="2019-03-12T19:47:17.085" v="10400" actId="962"/>
          <ac:spMkLst>
            <pc:docMk/>
            <pc:sldMk cId="1359096980" sldId="459"/>
            <ac:spMk id="6" creationId="{F558CE48-090E-4439-9B81-F15A487D4D4E}"/>
          </ac:spMkLst>
        </pc:spChg>
        <pc:spChg chg="add mod">
          <ac:chgData name="Melissa Mertz" userId="60ed86b4-4f27-4d5c-8e31-0f406b4c37df" providerId="ADAL" clId="{3F511ADB-1921-45CD-8C38-40482ED57C64}" dt="2019-03-12T18:41:23.220" v="1421" actId="20577"/>
          <ac:spMkLst>
            <pc:docMk/>
            <pc:sldMk cId="1359096980" sldId="459"/>
            <ac:spMk id="7" creationId="{7CEE1AAD-3332-4569-BD8A-1365D02E09AF}"/>
          </ac:spMkLst>
        </pc:spChg>
        <pc:picChg chg="add mod">
          <ac:chgData name="Melissa Mertz" userId="60ed86b4-4f27-4d5c-8e31-0f406b4c37df" providerId="ADAL" clId="{3F511ADB-1921-45CD-8C38-40482ED57C64}" dt="2019-03-12T19:47:00.361" v="10246" actId="962"/>
          <ac:picMkLst>
            <pc:docMk/>
            <pc:sldMk cId="1359096980" sldId="459"/>
            <ac:picMk id="4" creationId="{3277B5C5-B2C6-4854-8E52-0826D88C886D}"/>
          </ac:picMkLst>
        </pc:picChg>
        <pc:picChg chg="add mod">
          <ac:chgData name="Melissa Mertz" userId="60ed86b4-4f27-4d5c-8e31-0f406b4c37df" providerId="ADAL" clId="{3F511ADB-1921-45CD-8C38-40482ED57C64}" dt="2019-03-12T19:47:09.721" v="10334" actId="962"/>
          <ac:picMkLst>
            <pc:docMk/>
            <pc:sldMk cId="1359096980" sldId="459"/>
            <ac:picMk id="5" creationId="{E915BB17-2703-42F3-B714-1B281CF62A52}"/>
          </ac:picMkLst>
        </pc:picChg>
      </pc:sldChg>
      <pc:sldChg chg="addSp modSp add">
        <pc:chgData name="Melissa Mertz" userId="60ed86b4-4f27-4d5c-8e31-0f406b4c37df" providerId="ADAL" clId="{3F511ADB-1921-45CD-8C38-40482ED57C64}" dt="2019-03-12T19:46:48.609" v="10164" actId="962"/>
        <pc:sldMkLst>
          <pc:docMk/>
          <pc:sldMk cId="1551060496" sldId="460"/>
        </pc:sldMkLst>
        <pc:spChg chg="mod">
          <ac:chgData name="Melissa Mertz" userId="60ed86b4-4f27-4d5c-8e31-0f406b4c37df" providerId="ADAL" clId="{3F511ADB-1921-45CD-8C38-40482ED57C64}" dt="2019-03-12T19:11:47.620" v="2272" actId="20577"/>
          <ac:spMkLst>
            <pc:docMk/>
            <pc:sldMk cId="1551060496" sldId="460"/>
            <ac:spMk id="2" creationId="{A9E82C55-C001-4ECC-8D97-A4B4C1D89CD6}"/>
          </ac:spMkLst>
        </pc:spChg>
        <pc:spChg chg="mod">
          <ac:chgData name="Melissa Mertz" userId="60ed86b4-4f27-4d5c-8e31-0f406b4c37df" providerId="ADAL" clId="{3F511ADB-1921-45CD-8C38-40482ED57C64}" dt="2019-03-12T18:41:01.715" v="1420" actId="20577"/>
          <ac:spMkLst>
            <pc:docMk/>
            <pc:sldMk cId="1551060496" sldId="460"/>
            <ac:spMk id="3" creationId="{4B3A7A07-5F8F-4C1B-A6AD-931A06C1BC58}"/>
          </ac:spMkLst>
        </pc:spChg>
        <pc:spChg chg="add mod">
          <ac:chgData name="Melissa Mertz" userId="60ed86b4-4f27-4d5c-8e31-0f406b4c37df" providerId="ADAL" clId="{3F511ADB-1921-45CD-8C38-40482ED57C64}" dt="2019-03-12T19:46:48.609" v="10164" actId="962"/>
          <ac:spMkLst>
            <pc:docMk/>
            <pc:sldMk cId="1551060496" sldId="460"/>
            <ac:spMk id="6" creationId="{21690DF4-01CA-4CEE-9C99-4094B07FFFAA}"/>
          </ac:spMkLst>
        </pc:spChg>
        <pc:picChg chg="add mod">
          <ac:chgData name="Melissa Mertz" userId="60ed86b4-4f27-4d5c-8e31-0f406b4c37df" providerId="ADAL" clId="{3F511ADB-1921-45CD-8C38-40482ED57C64}" dt="2019-03-12T19:46:25.339" v="9898" actId="962"/>
          <ac:picMkLst>
            <pc:docMk/>
            <pc:sldMk cId="1551060496" sldId="460"/>
            <ac:picMk id="4" creationId="{A3D1BE0E-AE54-4B61-BC08-7711E7F4C541}"/>
          </ac:picMkLst>
        </pc:picChg>
        <pc:picChg chg="add mod">
          <ac:chgData name="Melissa Mertz" userId="60ed86b4-4f27-4d5c-8e31-0f406b4c37df" providerId="ADAL" clId="{3F511ADB-1921-45CD-8C38-40482ED57C64}" dt="2019-03-12T19:46:38.993" v="10068" actId="962"/>
          <ac:picMkLst>
            <pc:docMk/>
            <pc:sldMk cId="1551060496" sldId="460"/>
            <ac:picMk id="5" creationId="{A7646E6D-5EF6-4E70-B86D-350416A250D2}"/>
          </ac:picMkLst>
        </pc:picChg>
      </pc:sldChg>
      <pc:sldChg chg="addSp delSp modSp add">
        <pc:chgData name="Melissa Mertz" userId="60ed86b4-4f27-4d5c-8e31-0f406b4c37df" providerId="ADAL" clId="{3F511ADB-1921-45CD-8C38-40482ED57C64}" dt="2019-03-12T19:47:34.026" v="10526" actId="962"/>
        <pc:sldMkLst>
          <pc:docMk/>
          <pc:sldMk cId="1406992982" sldId="461"/>
        </pc:sldMkLst>
        <pc:spChg chg="mod">
          <ac:chgData name="Melissa Mertz" userId="60ed86b4-4f27-4d5c-8e31-0f406b4c37df" providerId="ADAL" clId="{3F511ADB-1921-45CD-8C38-40482ED57C64}" dt="2019-03-12T18:51:05.053" v="1905" actId="20577"/>
          <ac:spMkLst>
            <pc:docMk/>
            <pc:sldMk cId="1406992982" sldId="461"/>
            <ac:spMk id="2" creationId="{183E0801-84B6-4090-8130-5F8E518F7F4D}"/>
          </ac:spMkLst>
        </pc:spChg>
        <pc:spChg chg="del">
          <ac:chgData name="Melissa Mertz" userId="60ed86b4-4f27-4d5c-8e31-0f406b4c37df" providerId="ADAL" clId="{3F511ADB-1921-45CD-8C38-40482ED57C64}" dt="2019-03-12T18:42:21.638" v="1467"/>
          <ac:spMkLst>
            <pc:docMk/>
            <pc:sldMk cId="1406992982" sldId="461"/>
            <ac:spMk id="3" creationId="{FCF86EF8-A0D7-4A33-8755-294ED84275EC}"/>
          </ac:spMkLst>
        </pc:spChg>
        <pc:spChg chg="del">
          <ac:chgData name="Melissa Mertz" userId="60ed86b4-4f27-4d5c-8e31-0f406b4c37df" providerId="ADAL" clId="{3F511ADB-1921-45CD-8C38-40482ED57C64}" dt="2019-03-12T18:42:21.638" v="1467"/>
          <ac:spMkLst>
            <pc:docMk/>
            <pc:sldMk cId="1406992982" sldId="461"/>
            <ac:spMk id="4" creationId="{513B3450-8B18-438A-9949-A83274601CD0}"/>
          </ac:spMkLst>
        </pc:spChg>
        <pc:spChg chg="add mod">
          <ac:chgData name="Melissa Mertz" userId="60ed86b4-4f27-4d5c-8e31-0f406b4c37df" providerId="ADAL" clId="{3F511ADB-1921-45CD-8C38-40482ED57C64}" dt="2019-03-12T19:09:58.619" v="2218" actId="113"/>
          <ac:spMkLst>
            <pc:docMk/>
            <pc:sldMk cId="1406992982" sldId="461"/>
            <ac:spMk id="5" creationId="{8572D243-6043-429A-9A9E-AE65FAA7255A}"/>
          </ac:spMkLst>
        </pc:spChg>
        <pc:picChg chg="add mod">
          <ac:chgData name="Melissa Mertz" userId="60ed86b4-4f27-4d5c-8e31-0f406b4c37df" providerId="ADAL" clId="{3F511ADB-1921-45CD-8C38-40482ED57C64}" dt="2019-03-12T19:47:34.026" v="10526" actId="962"/>
          <ac:picMkLst>
            <pc:docMk/>
            <pc:sldMk cId="1406992982" sldId="461"/>
            <ac:picMk id="6" creationId="{C4727C2A-8765-40EF-9980-8A1041C5C70F}"/>
          </ac:picMkLst>
        </pc:picChg>
      </pc:sldChg>
      <pc:sldChg chg="addSp modSp add">
        <pc:chgData name="Melissa Mertz" userId="60ed86b4-4f27-4d5c-8e31-0f406b4c37df" providerId="ADAL" clId="{3F511ADB-1921-45CD-8C38-40482ED57C64}" dt="2019-03-12T19:47:58.478" v="10710" actId="962"/>
        <pc:sldMkLst>
          <pc:docMk/>
          <pc:sldMk cId="4245984170" sldId="462"/>
        </pc:sldMkLst>
        <pc:spChg chg="mod">
          <ac:chgData name="Melissa Mertz" userId="60ed86b4-4f27-4d5c-8e31-0f406b4c37df" providerId="ADAL" clId="{3F511ADB-1921-45CD-8C38-40482ED57C64}" dt="2019-03-12T19:11:36.067" v="2254" actId="20577"/>
          <ac:spMkLst>
            <pc:docMk/>
            <pc:sldMk cId="4245984170" sldId="462"/>
            <ac:spMk id="2" creationId="{C43980E4-0BE1-418F-A42B-3F056E487AFA}"/>
          </ac:spMkLst>
        </pc:spChg>
        <pc:spChg chg="mod">
          <ac:chgData name="Melissa Mertz" userId="60ed86b4-4f27-4d5c-8e31-0f406b4c37df" providerId="ADAL" clId="{3F511ADB-1921-45CD-8C38-40482ED57C64}" dt="2019-03-12T18:56:29.755" v="2113" actId="20577"/>
          <ac:spMkLst>
            <pc:docMk/>
            <pc:sldMk cId="4245984170" sldId="462"/>
            <ac:spMk id="3" creationId="{DDCD4607-0811-4A29-B84A-25F620F733A1}"/>
          </ac:spMkLst>
        </pc:spChg>
        <pc:picChg chg="add mod">
          <ac:chgData name="Melissa Mertz" userId="60ed86b4-4f27-4d5c-8e31-0f406b4c37df" providerId="ADAL" clId="{3F511ADB-1921-45CD-8C38-40482ED57C64}" dt="2019-03-12T19:47:58.478" v="10710" actId="962"/>
          <ac:picMkLst>
            <pc:docMk/>
            <pc:sldMk cId="4245984170" sldId="462"/>
            <ac:picMk id="4" creationId="{61FC2B5A-3BDD-44F6-86DA-2F88F5E8A763}"/>
          </ac:picMkLst>
        </pc:picChg>
      </pc:sldChg>
      <pc:sldChg chg="addSp modSp add">
        <pc:chgData name="Melissa Mertz" userId="60ed86b4-4f27-4d5c-8e31-0f406b4c37df" providerId="ADAL" clId="{3F511ADB-1921-45CD-8C38-40482ED57C64}" dt="2019-03-12T19:48:15.122" v="10868" actId="962"/>
        <pc:sldMkLst>
          <pc:docMk/>
          <pc:sldMk cId="1899860587" sldId="463"/>
        </pc:sldMkLst>
        <pc:spChg chg="mod">
          <ac:chgData name="Melissa Mertz" userId="60ed86b4-4f27-4d5c-8e31-0f406b4c37df" providerId="ADAL" clId="{3F511ADB-1921-45CD-8C38-40482ED57C64}" dt="2019-03-12T19:05:41.965" v="2127" actId="20577"/>
          <ac:spMkLst>
            <pc:docMk/>
            <pc:sldMk cId="1899860587" sldId="463"/>
            <ac:spMk id="2" creationId="{649E9CB8-67EF-4C91-BDEC-D9300212C548}"/>
          </ac:spMkLst>
        </pc:spChg>
        <pc:spChg chg="mod">
          <ac:chgData name="Melissa Mertz" userId="60ed86b4-4f27-4d5c-8e31-0f406b4c37df" providerId="ADAL" clId="{3F511ADB-1921-45CD-8C38-40482ED57C64}" dt="2019-03-12T19:09:29.138" v="2215" actId="20577"/>
          <ac:spMkLst>
            <pc:docMk/>
            <pc:sldMk cId="1899860587" sldId="463"/>
            <ac:spMk id="3" creationId="{407733EF-5A96-4A4E-998F-D788027D2D2C}"/>
          </ac:spMkLst>
        </pc:spChg>
        <pc:picChg chg="add mod">
          <ac:chgData name="Melissa Mertz" userId="60ed86b4-4f27-4d5c-8e31-0f406b4c37df" providerId="ADAL" clId="{3F511ADB-1921-45CD-8C38-40482ED57C64}" dt="2019-03-12T19:48:15.122" v="10868" actId="962"/>
          <ac:picMkLst>
            <pc:docMk/>
            <pc:sldMk cId="1899860587" sldId="463"/>
            <ac:picMk id="4" creationId="{E185D734-534C-4DC6-8C20-19AD8B1FCFFC}"/>
          </ac:picMkLst>
        </pc:picChg>
      </pc:sldChg>
      <pc:sldChg chg="modSp add">
        <pc:chgData name="Melissa Mertz" userId="60ed86b4-4f27-4d5c-8e31-0f406b4c37df" providerId="ADAL" clId="{3F511ADB-1921-45CD-8C38-40482ED57C64}" dt="2019-03-12T19:55:48.970" v="10914" actId="20577"/>
        <pc:sldMkLst>
          <pc:docMk/>
          <pc:sldMk cId="1461110444" sldId="464"/>
        </pc:sldMkLst>
        <pc:spChg chg="mod">
          <ac:chgData name="Melissa Mertz" userId="60ed86b4-4f27-4d5c-8e31-0f406b4c37df" providerId="ADAL" clId="{3F511ADB-1921-45CD-8C38-40482ED57C64}" dt="2019-03-12T19:55:48.970" v="10914" actId="20577"/>
          <ac:spMkLst>
            <pc:docMk/>
            <pc:sldMk cId="1461110444" sldId="464"/>
            <ac:spMk id="4" creationId="{BD90728C-A408-4191-9724-353952216FD2}"/>
          </ac:spMkLst>
        </pc:spChg>
      </pc:sldChg>
      <pc:sldMasterChg chg="delSldLayout modSldLayout">
        <pc:chgData name="Melissa Mertz" userId="60ed86b4-4f27-4d5c-8e31-0f406b4c37df" providerId="ADAL" clId="{3F511ADB-1921-45CD-8C38-40482ED57C64}" dt="2019-03-12T19:56:37.347" v="10917" actId="2696"/>
        <pc:sldMasterMkLst>
          <pc:docMk/>
          <pc:sldMasterMk cId="665258910" sldId="2147483648"/>
        </pc:sldMasterMkLst>
        <pc:sldLayoutChg chg="del">
          <pc:chgData name="Melissa Mertz" userId="60ed86b4-4f27-4d5c-8e31-0f406b4c37df" providerId="ADAL" clId="{3F511ADB-1921-45CD-8C38-40482ED57C64}" dt="2019-03-12T19:56:37.347" v="10917" actId="2696"/>
          <pc:sldLayoutMkLst>
            <pc:docMk/>
            <pc:sldMasterMk cId="665258910" sldId="2147483648"/>
            <pc:sldLayoutMk cId="4084269913" sldId="2147483650"/>
          </pc:sldLayoutMkLst>
        </pc:sldLayoutChg>
        <pc:sldLayoutChg chg="del">
          <pc:chgData name="Melissa Mertz" userId="60ed86b4-4f27-4d5c-8e31-0f406b4c37df" providerId="ADAL" clId="{3F511ADB-1921-45CD-8C38-40482ED57C64}" dt="2019-03-12T19:56:37.334" v="10916" actId="2696"/>
          <pc:sldLayoutMkLst>
            <pc:docMk/>
            <pc:sldMasterMk cId="665258910" sldId="2147483648"/>
            <pc:sldLayoutMk cId="2424367521" sldId="2147483651"/>
          </pc:sldLayoutMkLst>
        </pc:sldLayoutChg>
        <pc:sldLayoutChg chg="del">
          <pc:chgData name="Melissa Mertz" userId="60ed86b4-4f27-4d5c-8e31-0f406b4c37df" providerId="ADAL" clId="{3F511ADB-1921-45CD-8C38-40482ED57C64}" dt="2019-03-12T19:56:37.321" v="10915" actId="2696"/>
          <pc:sldLayoutMkLst>
            <pc:docMk/>
            <pc:sldMasterMk cId="665258910" sldId="2147483648"/>
            <pc:sldLayoutMk cId="917266760" sldId="2147483652"/>
          </pc:sldLayoutMkLst>
        </pc:sldLayoutChg>
        <pc:sldLayoutChg chg="modSp">
          <pc:chgData name="Melissa Mertz" userId="60ed86b4-4f27-4d5c-8e31-0f406b4c37df" providerId="ADAL" clId="{3F511ADB-1921-45CD-8C38-40482ED57C64}" dt="2019-03-12T18:55:00.174" v="2105" actId="12"/>
          <pc:sldLayoutMkLst>
            <pc:docMk/>
            <pc:sldMasterMk cId="665258910" sldId="2147483648"/>
            <pc:sldLayoutMk cId="3430774806" sldId="2147483670"/>
          </pc:sldLayoutMkLst>
          <pc:spChg chg="mod">
            <ac:chgData name="Melissa Mertz" userId="60ed86b4-4f27-4d5c-8e31-0f406b4c37df" providerId="ADAL" clId="{3F511ADB-1921-45CD-8C38-40482ED57C64}" dt="2019-03-12T18:55:00.174" v="2105" actId="12"/>
            <ac:spMkLst>
              <pc:docMk/>
              <pc:sldMasterMk cId="665258910" sldId="2147483648"/>
              <pc:sldLayoutMk cId="3430774806" sldId="2147483670"/>
              <ac:spMk id="3" creationId="{00000000-0000-0000-0000-000000000000}"/>
            </ac:spMkLst>
          </pc:spChg>
        </pc:sldLayoutChg>
      </pc:sldMasterChg>
    </pc:docChg>
  </pc:docChgLst>
  <pc:docChgLst>
    <pc:chgData name="Kit Archie" userId="c82a259d-bbf6-40ac-a7d5-c10264050ddc" providerId="ADAL" clId="{80FA3E6A-E18A-004C-AB3A-FDE13E07493E}"/>
    <pc:docChg chg="undo modSld">
      <pc:chgData name="Kit Archie" userId="c82a259d-bbf6-40ac-a7d5-c10264050ddc" providerId="ADAL" clId="{80FA3E6A-E18A-004C-AB3A-FDE13E07493E}" dt="2019-05-08T16:14:08.989" v="22" actId="122"/>
      <pc:docMkLst>
        <pc:docMk/>
      </pc:docMkLst>
      <pc:sldChg chg="addSp modSp">
        <pc:chgData name="Kit Archie" userId="c82a259d-bbf6-40ac-a7d5-c10264050ddc" providerId="ADAL" clId="{80FA3E6A-E18A-004C-AB3A-FDE13E07493E}" dt="2019-05-01T15:47:55.374" v="19" actId="114"/>
        <pc:sldMkLst>
          <pc:docMk/>
          <pc:sldMk cId="275730790" sldId="256"/>
        </pc:sldMkLst>
        <pc:spChg chg="add mod">
          <ac:chgData name="Kit Archie" userId="c82a259d-bbf6-40ac-a7d5-c10264050ddc" providerId="ADAL" clId="{80FA3E6A-E18A-004C-AB3A-FDE13E07493E}" dt="2019-05-01T15:47:39.593" v="5" actId="20577"/>
          <ac:spMkLst>
            <pc:docMk/>
            <pc:sldMk cId="275730790" sldId="256"/>
            <ac:spMk id="2" creationId="{24B0A906-5DF8-D248-8D85-3B5D1A0DA65D}"/>
          </ac:spMkLst>
        </pc:spChg>
        <pc:spChg chg="mod">
          <ac:chgData name="Kit Archie" userId="c82a259d-bbf6-40ac-a7d5-c10264050ddc" providerId="ADAL" clId="{80FA3E6A-E18A-004C-AB3A-FDE13E07493E}" dt="2019-05-01T15:47:55.374" v="19" actId="114"/>
          <ac:spMkLst>
            <pc:docMk/>
            <pc:sldMk cId="275730790" sldId="256"/>
            <ac:spMk id="7" creationId="{00000000-0000-0000-0000-000000000000}"/>
          </ac:spMkLst>
        </pc:spChg>
      </pc:sldChg>
      <pc:sldChg chg="modSp">
        <pc:chgData name="Kit Archie" userId="c82a259d-bbf6-40ac-a7d5-c10264050ddc" providerId="ADAL" clId="{80FA3E6A-E18A-004C-AB3A-FDE13E07493E}" dt="2019-05-08T16:14:08.989" v="22" actId="122"/>
        <pc:sldMkLst>
          <pc:docMk/>
          <pc:sldMk cId="423109775" sldId="258"/>
        </pc:sldMkLst>
        <pc:spChg chg="mod">
          <ac:chgData name="Kit Archie" userId="c82a259d-bbf6-40ac-a7d5-c10264050ddc" providerId="ADAL" clId="{80FA3E6A-E18A-004C-AB3A-FDE13E07493E}" dt="2019-05-08T16:14:08.989" v="22" actId="122"/>
          <ac:spMkLst>
            <pc:docMk/>
            <pc:sldMk cId="423109775" sldId="258"/>
            <ac:spMk id="5" creationId="{803385BD-4655-447F-AE62-CFDBE35FB69A}"/>
          </ac:spMkLst>
        </pc:spChg>
      </pc:sldChg>
    </pc:docChg>
  </pc:docChgLst>
  <pc:docChgLst>
    <pc:chgData name="Melissa Mertz" userId="60ed86b4-4f27-4d5c-8e31-0f406b4c37df" providerId="ADAL" clId="{F8E8FBCE-010F-4990-A80F-A4863D0FF516}"/>
    <pc:docChg chg="undo custSel addSld delSld modSld sldOrd modMainMaster delSection modSection">
      <pc:chgData name="Melissa Mertz" userId="60ed86b4-4f27-4d5c-8e31-0f406b4c37df" providerId="ADAL" clId="{F8E8FBCE-010F-4990-A80F-A4863D0FF516}" dt="2019-03-11T21:21:03.491" v="4581" actId="14100"/>
      <pc:docMkLst>
        <pc:docMk/>
      </pc:docMkLst>
      <pc:sldChg chg="modSp">
        <pc:chgData name="Melissa Mertz" userId="60ed86b4-4f27-4d5c-8e31-0f406b4c37df" providerId="ADAL" clId="{F8E8FBCE-010F-4990-A80F-A4863D0FF516}" dt="2019-03-11T18:28:48.543" v="87" actId="20577"/>
        <pc:sldMkLst>
          <pc:docMk/>
          <pc:sldMk cId="275730790" sldId="256"/>
        </pc:sldMkLst>
        <pc:spChg chg="mod">
          <ac:chgData name="Melissa Mertz" userId="60ed86b4-4f27-4d5c-8e31-0f406b4c37df" providerId="ADAL" clId="{F8E8FBCE-010F-4990-A80F-A4863D0FF516}" dt="2019-03-11T18:28:14.422" v="65" actId="20577"/>
          <ac:spMkLst>
            <pc:docMk/>
            <pc:sldMk cId="275730790" sldId="256"/>
            <ac:spMk id="7" creationId="{00000000-0000-0000-0000-000000000000}"/>
          </ac:spMkLst>
        </pc:spChg>
        <pc:spChg chg="mod">
          <ac:chgData name="Melissa Mertz" userId="60ed86b4-4f27-4d5c-8e31-0f406b4c37df" providerId="ADAL" clId="{F8E8FBCE-010F-4990-A80F-A4863D0FF516}" dt="2019-03-11T18:28:48.543" v="87" actId="20577"/>
          <ac:spMkLst>
            <pc:docMk/>
            <pc:sldMk cId="275730790" sldId="256"/>
            <ac:spMk id="14" creationId="{00000000-0000-0000-0000-000000000000}"/>
          </ac:spMkLst>
        </pc:spChg>
      </pc:sldChg>
      <pc:sldChg chg="del">
        <pc:chgData name="Melissa Mertz" userId="60ed86b4-4f27-4d5c-8e31-0f406b4c37df" providerId="ADAL" clId="{F8E8FBCE-010F-4990-A80F-A4863D0FF516}" dt="2019-03-11T18:32:13.581" v="171" actId="2696"/>
        <pc:sldMkLst>
          <pc:docMk/>
          <pc:sldMk cId="1143142833" sldId="257"/>
        </pc:sldMkLst>
      </pc:sldChg>
      <pc:sldChg chg="addSp delSp modSp add">
        <pc:chgData name="Melissa Mertz" userId="60ed86b4-4f27-4d5c-8e31-0f406b4c37df" providerId="ADAL" clId="{F8E8FBCE-010F-4990-A80F-A4863D0FF516}" dt="2019-03-11T18:34:45.901" v="245" actId="20577"/>
        <pc:sldMkLst>
          <pc:docMk/>
          <pc:sldMk cId="3881909668" sldId="257"/>
        </pc:sldMkLst>
        <pc:spChg chg="del">
          <ac:chgData name="Melissa Mertz" userId="60ed86b4-4f27-4d5c-8e31-0f406b4c37df" providerId="ADAL" clId="{F8E8FBCE-010F-4990-A80F-A4863D0FF516}" dt="2019-03-11T18:32:38.043" v="221"/>
          <ac:spMkLst>
            <pc:docMk/>
            <pc:sldMk cId="3881909668" sldId="257"/>
            <ac:spMk id="2" creationId="{80A22EB2-0589-4361-9717-91D0F7EFB162}"/>
          </ac:spMkLst>
        </pc:spChg>
        <pc:spChg chg="del">
          <ac:chgData name="Melissa Mertz" userId="60ed86b4-4f27-4d5c-8e31-0f406b4c37df" providerId="ADAL" clId="{F8E8FBCE-010F-4990-A80F-A4863D0FF516}" dt="2019-03-11T18:32:38.043" v="221"/>
          <ac:spMkLst>
            <pc:docMk/>
            <pc:sldMk cId="3881909668" sldId="257"/>
            <ac:spMk id="3" creationId="{EA16ADFC-7BAA-4E46-A91D-A9BAFA52EF25}"/>
          </ac:spMkLst>
        </pc:spChg>
        <pc:spChg chg="add mod">
          <ac:chgData name="Melissa Mertz" userId="60ed86b4-4f27-4d5c-8e31-0f406b4c37df" providerId="ADAL" clId="{F8E8FBCE-010F-4990-A80F-A4863D0FF516}" dt="2019-03-11T18:32:58.736" v="222"/>
          <ac:spMkLst>
            <pc:docMk/>
            <pc:sldMk cId="3881909668" sldId="257"/>
            <ac:spMk id="4" creationId="{BD90728C-A408-4191-9724-353952216FD2}"/>
          </ac:spMkLst>
        </pc:spChg>
        <pc:spChg chg="add mod">
          <ac:chgData name="Melissa Mertz" userId="60ed86b4-4f27-4d5c-8e31-0f406b4c37df" providerId="ADAL" clId="{F8E8FBCE-010F-4990-A80F-A4863D0FF516}" dt="2019-03-11T18:34:45.901" v="245" actId="20577"/>
          <ac:spMkLst>
            <pc:docMk/>
            <pc:sldMk cId="3881909668" sldId="257"/>
            <ac:spMk id="5" creationId="{2259E273-4C8F-4677-BC46-8FD54D1067D1}"/>
          </ac:spMkLst>
        </pc:spChg>
      </pc:sldChg>
      <pc:sldChg chg="addSp delSp modSp add">
        <pc:chgData name="Melissa Mertz" userId="60ed86b4-4f27-4d5c-8e31-0f406b4c37df" providerId="ADAL" clId="{F8E8FBCE-010F-4990-A80F-A4863D0FF516}" dt="2019-03-11T18:35:24.418" v="266" actId="20577"/>
        <pc:sldMkLst>
          <pc:docMk/>
          <pc:sldMk cId="423109775" sldId="258"/>
        </pc:sldMkLst>
        <pc:spChg chg="del">
          <ac:chgData name="Melissa Mertz" userId="60ed86b4-4f27-4d5c-8e31-0f406b4c37df" providerId="ADAL" clId="{F8E8FBCE-010F-4990-A80F-A4863D0FF516}" dt="2019-03-11T18:35:01.555" v="247"/>
          <ac:spMkLst>
            <pc:docMk/>
            <pc:sldMk cId="423109775" sldId="258"/>
            <ac:spMk id="2" creationId="{884160F0-6036-4F51-9926-7453023BAA84}"/>
          </ac:spMkLst>
        </pc:spChg>
        <pc:spChg chg="del">
          <ac:chgData name="Melissa Mertz" userId="60ed86b4-4f27-4d5c-8e31-0f406b4c37df" providerId="ADAL" clId="{F8E8FBCE-010F-4990-A80F-A4863D0FF516}" dt="2019-03-11T18:35:01.555" v="247"/>
          <ac:spMkLst>
            <pc:docMk/>
            <pc:sldMk cId="423109775" sldId="258"/>
            <ac:spMk id="3" creationId="{D3FEA955-1127-48DB-AF81-992972585D75}"/>
          </ac:spMkLst>
        </pc:spChg>
        <pc:spChg chg="add mod">
          <ac:chgData name="Melissa Mertz" userId="60ed86b4-4f27-4d5c-8e31-0f406b4c37df" providerId="ADAL" clId="{F8E8FBCE-010F-4990-A80F-A4863D0FF516}" dt="2019-03-11T18:35:04.098" v="255" actId="20577"/>
          <ac:spMkLst>
            <pc:docMk/>
            <pc:sldMk cId="423109775" sldId="258"/>
            <ac:spMk id="4" creationId="{A48964E9-5CC4-4D03-85A4-F31C542206BD}"/>
          </ac:spMkLst>
        </pc:spChg>
        <pc:spChg chg="add mod">
          <ac:chgData name="Melissa Mertz" userId="60ed86b4-4f27-4d5c-8e31-0f406b4c37df" providerId="ADAL" clId="{F8E8FBCE-010F-4990-A80F-A4863D0FF516}" dt="2019-03-11T18:35:24.418" v="266" actId="20577"/>
          <ac:spMkLst>
            <pc:docMk/>
            <pc:sldMk cId="423109775" sldId="258"/>
            <ac:spMk id="5" creationId="{803385BD-4655-447F-AE62-CFDBE35FB69A}"/>
          </ac:spMkLst>
        </pc:spChg>
      </pc:sldChg>
      <pc:sldChg chg="del">
        <pc:chgData name="Melissa Mertz" userId="60ed86b4-4f27-4d5c-8e31-0f406b4c37df" providerId="ADAL" clId="{F8E8FBCE-010F-4990-A80F-A4863D0FF516}" dt="2019-03-11T18:32:13.598" v="172" actId="2696"/>
        <pc:sldMkLst>
          <pc:docMk/>
          <pc:sldMk cId="577403174" sldId="258"/>
        </pc:sldMkLst>
      </pc:sldChg>
      <pc:sldChg chg="addSp delSp modSp add ord">
        <pc:chgData name="Melissa Mertz" userId="60ed86b4-4f27-4d5c-8e31-0f406b4c37df" providerId="ADAL" clId="{F8E8FBCE-010F-4990-A80F-A4863D0FF516}" dt="2019-03-11T18:53:10.108" v="772" actId="1076"/>
        <pc:sldMkLst>
          <pc:docMk/>
          <pc:sldMk cId="361952396" sldId="259"/>
        </pc:sldMkLst>
        <pc:spChg chg="mod">
          <ac:chgData name="Melissa Mertz" userId="60ed86b4-4f27-4d5c-8e31-0f406b4c37df" providerId="ADAL" clId="{F8E8FBCE-010F-4990-A80F-A4863D0FF516}" dt="2019-03-11T18:39:33.580" v="297" actId="20577"/>
          <ac:spMkLst>
            <pc:docMk/>
            <pc:sldMk cId="361952396" sldId="259"/>
            <ac:spMk id="2" creationId="{9A1301DE-A18E-4250-99E4-931135A4CE8E}"/>
          </ac:spMkLst>
        </pc:spChg>
        <pc:spChg chg="add del">
          <ac:chgData name="Melissa Mertz" userId="60ed86b4-4f27-4d5c-8e31-0f406b4c37df" providerId="ADAL" clId="{F8E8FBCE-010F-4990-A80F-A4863D0FF516}" dt="2019-03-11T18:49:26.105" v="321" actId="478"/>
          <ac:spMkLst>
            <pc:docMk/>
            <pc:sldMk cId="361952396" sldId="259"/>
            <ac:spMk id="3" creationId="{CEE56139-332D-4188-9294-F570E1D51FDC}"/>
          </ac:spMkLst>
        </pc:spChg>
        <pc:spChg chg="add">
          <ac:chgData name="Melissa Mertz" userId="60ed86b4-4f27-4d5c-8e31-0f406b4c37df" providerId="ADAL" clId="{F8E8FBCE-010F-4990-A80F-A4863D0FF516}" dt="2019-03-11T18:39:45.656" v="298"/>
          <ac:spMkLst>
            <pc:docMk/>
            <pc:sldMk cId="361952396" sldId="259"/>
            <ac:spMk id="4" creationId="{B9B4092D-1180-47BE-9E36-37C10173FD89}"/>
          </ac:spMkLst>
        </pc:spChg>
        <pc:spChg chg="add mod">
          <ac:chgData name="Melissa Mertz" userId="60ed86b4-4f27-4d5c-8e31-0f406b4c37df" providerId="ADAL" clId="{F8E8FBCE-010F-4990-A80F-A4863D0FF516}" dt="2019-03-11T18:47:47.409" v="313" actId="164"/>
          <ac:spMkLst>
            <pc:docMk/>
            <pc:sldMk cId="361952396" sldId="259"/>
            <ac:spMk id="6" creationId="{C9624D3E-25C8-4E8B-8310-3A9A9550D698}"/>
          </ac:spMkLst>
        </pc:spChg>
        <pc:spChg chg="add mod">
          <ac:chgData name="Melissa Mertz" userId="60ed86b4-4f27-4d5c-8e31-0f406b4c37df" providerId="ADAL" clId="{F8E8FBCE-010F-4990-A80F-A4863D0FF516}" dt="2019-03-11T18:47:47.409" v="313" actId="164"/>
          <ac:spMkLst>
            <pc:docMk/>
            <pc:sldMk cId="361952396" sldId="259"/>
            <ac:spMk id="7" creationId="{45903A3A-F26C-4F61-B2D9-9AAD58628413}"/>
          </ac:spMkLst>
        </pc:spChg>
        <pc:spChg chg="mod">
          <ac:chgData name="Melissa Mertz" userId="60ed86b4-4f27-4d5c-8e31-0f406b4c37df" providerId="ADAL" clId="{F8E8FBCE-010F-4990-A80F-A4863D0FF516}" dt="2019-03-11T18:49:57.922" v="509" actId="962"/>
          <ac:spMkLst>
            <pc:docMk/>
            <pc:sldMk cId="361952396" sldId="259"/>
            <ac:spMk id="12" creationId="{A28C20E4-D9B3-451D-BFC7-22587CB3C817}"/>
          </ac:spMkLst>
        </pc:spChg>
        <pc:spChg chg="mod">
          <ac:chgData name="Melissa Mertz" userId="60ed86b4-4f27-4d5c-8e31-0f406b4c37df" providerId="ADAL" clId="{F8E8FBCE-010F-4990-A80F-A4863D0FF516}" dt="2019-03-11T18:50:08.546" v="609" actId="962"/>
          <ac:spMkLst>
            <pc:docMk/>
            <pc:sldMk cId="361952396" sldId="259"/>
            <ac:spMk id="13" creationId="{6A42231B-F8EF-4DCD-9577-85994DF33932}"/>
          </ac:spMkLst>
        </pc:spChg>
        <pc:grpChg chg="add del mod">
          <ac:chgData name="Melissa Mertz" userId="60ed86b4-4f27-4d5c-8e31-0f406b4c37df" providerId="ADAL" clId="{F8E8FBCE-010F-4990-A80F-A4863D0FF516}" dt="2019-03-11T18:48:05.451" v="319"/>
          <ac:grpSpMkLst>
            <pc:docMk/>
            <pc:sldMk cId="361952396" sldId="259"/>
            <ac:grpSpMk id="8" creationId="{CAA0C36A-3DFB-4794-AA3D-0006E80BD35B}"/>
          </ac:grpSpMkLst>
        </pc:grpChg>
        <pc:grpChg chg="add mod">
          <ac:chgData name="Melissa Mertz" userId="60ed86b4-4f27-4d5c-8e31-0f406b4c37df" providerId="ADAL" clId="{F8E8FBCE-010F-4990-A80F-A4863D0FF516}" dt="2019-03-11T18:53:10.108" v="772" actId="1076"/>
          <ac:grpSpMkLst>
            <pc:docMk/>
            <pc:sldMk cId="361952396" sldId="259"/>
            <ac:grpSpMk id="10" creationId="{9D4BBCF6-2CB7-4B82-83FD-18EE405D5B76}"/>
          </ac:grpSpMkLst>
        </pc:grpChg>
        <pc:picChg chg="add del mod">
          <ac:chgData name="Melissa Mertz" userId="60ed86b4-4f27-4d5c-8e31-0f406b4c37df" providerId="ADAL" clId="{F8E8FBCE-010F-4990-A80F-A4863D0FF516}" dt="2019-03-11T18:48:00.649" v="318"/>
          <ac:picMkLst>
            <pc:docMk/>
            <pc:sldMk cId="361952396" sldId="259"/>
            <ac:picMk id="5" creationId="{63751049-9BB4-4B72-B8A9-CA271063BD7D}"/>
          </ac:picMkLst>
        </pc:picChg>
        <pc:picChg chg="add del mod">
          <ac:chgData name="Melissa Mertz" userId="60ed86b4-4f27-4d5c-8e31-0f406b4c37df" providerId="ADAL" clId="{F8E8FBCE-010F-4990-A80F-A4863D0FF516}" dt="2019-03-11T18:47:59.521" v="317"/>
          <ac:picMkLst>
            <pc:docMk/>
            <pc:sldMk cId="361952396" sldId="259"/>
            <ac:picMk id="9" creationId="{DD1C9A31-CDEC-489E-838A-753353D7A970}"/>
          </ac:picMkLst>
        </pc:picChg>
      </pc:sldChg>
      <pc:sldChg chg="del">
        <pc:chgData name="Melissa Mertz" userId="60ed86b4-4f27-4d5c-8e31-0f406b4c37df" providerId="ADAL" clId="{F8E8FBCE-010F-4990-A80F-A4863D0FF516}" dt="2019-03-11T18:32:13.624" v="173" actId="2696"/>
        <pc:sldMkLst>
          <pc:docMk/>
          <pc:sldMk cId="3526962549" sldId="259"/>
        </pc:sldMkLst>
      </pc:sldChg>
      <pc:sldChg chg="del">
        <pc:chgData name="Melissa Mertz" userId="60ed86b4-4f27-4d5c-8e31-0f406b4c37df" providerId="ADAL" clId="{F8E8FBCE-010F-4990-A80F-A4863D0FF516}" dt="2019-03-11T18:32:13.659" v="174" actId="2696"/>
        <pc:sldMkLst>
          <pc:docMk/>
          <pc:sldMk cId="2917097306" sldId="260"/>
        </pc:sldMkLst>
      </pc:sldChg>
      <pc:sldChg chg="modSp del">
        <pc:chgData name="Melissa Mertz" userId="60ed86b4-4f27-4d5c-8e31-0f406b4c37df" providerId="ADAL" clId="{F8E8FBCE-010F-4990-A80F-A4863D0FF516}" dt="2019-03-11T18:32:13.683" v="175" actId="2696"/>
        <pc:sldMkLst>
          <pc:docMk/>
          <pc:sldMk cId="1629995756" sldId="261"/>
        </pc:sldMkLst>
        <pc:spChg chg="mod">
          <ac:chgData name="Melissa Mertz" userId="60ed86b4-4f27-4d5c-8e31-0f406b4c37df" providerId="ADAL" clId="{F8E8FBCE-010F-4990-A80F-A4863D0FF516}" dt="2019-03-11T18:19:27.062" v="0" actId="27636"/>
          <ac:spMkLst>
            <pc:docMk/>
            <pc:sldMk cId="1629995756" sldId="261"/>
            <ac:spMk id="3" creationId="{00000000-0000-0000-0000-000000000000}"/>
          </ac:spMkLst>
        </pc:spChg>
      </pc:sldChg>
      <pc:sldChg chg="del">
        <pc:chgData name="Melissa Mertz" userId="60ed86b4-4f27-4d5c-8e31-0f406b4c37df" providerId="ADAL" clId="{F8E8FBCE-010F-4990-A80F-A4863D0FF516}" dt="2019-03-11T18:32:13.710" v="176" actId="2696"/>
        <pc:sldMkLst>
          <pc:docMk/>
          <pc:sldMk cId="2868282191" sldId="262"/>
        </pc:sldMkLst>
      </pc:sldChg>
      <pc:sldChg chg="del">
        <pc:chgData name="Melissa Mertz" userId="60ed86b4-4f27-4d5c-8e31-0f406b4c37df" providerId="ADAL" clId="{F8E8FBCE-010F-4990-A80F-A4863D0FF516}" dt="2019-03-11T18:32:14.096" v="177" actId="2696"/>
        <pc:sldMkLst>
          <pc:docMk/>
          <pc:sldMk cId="3933396591" sldId="263"/>
        </pc:sldMkLst>
      </pc:sldChg>
      <pc:sldChg chg="del">
        <pc:chgData name="Melissa Mertz" userId="60ed86b4-4f27-4d5c-8e31-0f406b4c37df" providerId="ADAL" clId="{F8E8FBCE-010F-4990-A80F-A4863D0FF516}" dt="2019-03-11T18:32:14.119" v="178" actId="2696"/>
        <pc:sldMkLst>
          <pc:docMk/>
          <pc:sldMk cId="759876245" sldId="264"/>
        </pc:sldMkLst>
      </pc:sldChg>
      <pc:sldChg chg="del">
        <pc:chgData name="Melissa Mertz" userId="60ed86b4-4f27-4d5c-8e31-0f406b4c37df" providerId="ADAL" clId="{F8E8FBCE-010F-4990-A80F-A4863D0FF516}" dt="2019-03-11T18:32:14.236" v="179" actId="2696"/>
        <pc:sldMkLst>
          <pc:docMk/>
          <pc:sldMk cId="1978701564" sldId="265"/>
        </pc:sldMkLst>
      </pc:sldChg>
      <pc:sldChg chg="del">
        <pc:chgData name="Melissa Mertz" userId="60ed86b4-4f27-4d5c-8e31-0f406b4c37df" providerId="ADAL" clId="{F8E8FBCE-010F-4990-A80F-A4863D0FF516}" dt="2019-03-11T18:32:14.273" v="180" actId="2696"/>
        <pc:sldMkLst>
          <pc:docMk/>
          <pc:sldMk cId="3911611843" sldId="266"/>
        </pc:sldMkLst>
      </pc:sldChg>
      <pc:sldChg chg="del">
        <pc:chgData name="Melissa Mertz" userId="60ed86b4-4f27-4d5c-8e31-0f406b4c37df" providerId="ADAL" clId="{F8E8FBCE-010F-4990-A80F-A4863D0FF516}" dt="2019-03-11T18:32:14.319" v="181" actId="2696"/>
        <pc:sldMkLst>
          <pc:docMk/>
          <pc:sldMk cId="2586022878" sldId="267"/>
        </pc:sldMkLst>
      </pc:sldChg>
      <pc:sldChg chg="del">
        <pc:chgData name="Melissa Mertz" userId="60ed86b4-4f27-4d5c-8e31-0f406b4c37df" providerId="ADAL" clId="{F8E8FBCE-010F-4990-A80F-A4863D0FF516}" dt="2019-03-11T18:32:14.357" v="182" actId="2696"/>
        <pc:sldMkLst>
          <pc:docMk/>
          <pc:sldMk cId="3558533531" sldId="268"/>
        </pc:sldMkLst>
      </pc:sldChg>
      <pc:sldChg chg="del">
        <pc:chgData name="Melissa Mertz" userId="60ed86b4-4f27-4d5c-8e31-0f406b4c37df" providerId="ADAL" clId="{F8E8FBCE-010F-4990-A80F-A4863D0FF516}" dt="2019-03-11T18:32:14.403" v="183" actId="2696"/>
        <pc:sldMkLst>
          <pc:docMk/>
          <pc:sldMk cId="2046522683" sldId="269"/>
        </pc:sldMkLst>
      </pc:sldChg>
      <pc:sldChg chg="del">
        <pc:chgData name="Melissa Mertz" userId="60ed86b4-4f27-4d5c-8e31-0f406b4c37df" providerId="ADAL" clId="{F8E8FBCE-010F-4990-A80F-A4863D0FF516}" dt="2019-03-11T18:32:14.426" v="184" actId="2696"/>
        <pc:sldMkLst>
          <pc:docMk/>
          <pc:sldMk cId="3031056910" sldId="270"/>
        </pc:sldMkLst>
      </pc:sldChg>
      <pc:sldChg chg="del">
        <pc:chgData name="Melissa Mertz" userId="60ed86b4-4f27-4d5c-8e31-0f406b4c37df" providerId="ADAL" clId="{F8E8FBCE-010F-4990-A80F-A4863D0FF516}" dt="2019-03-11T18:32:14.454" v="185" actId="2696"/>
        <pc:sldMkLst>
          <pc:docMk/>
          <pc:sldMk cId="2209412364" sldId="271"/>
        </pc:sldMkLst>
      </pc:sldChg>
      <pc:sldChg chg="del">
        <pc:chgData name="Melissa Mertz" userId="60ed86b4-4f27-4d5c-8e31-0f406b4c37df" providerId="ADAL" clId="{F8E8FBCE-010F-4990-A80F-A4863D0FF516}" dt="2019-03-11T18:32:14.477" v="186" actId="2696"/>
        <pc:sldMkLst>
          <pc:docMk/>
          <pc:sldMk cId="2858001938" sldId="272"/>
        </pc:sldMkLst>
      </pc:sldChg>
      <pc:sldChg chg="del">
        <pc:chgData name="Melissa Mertz" userId="60ed86b4-4f27-4d5c-8e31-0f406b4c37df" providerId="ADAL" clId="{F8E8FBCE-010F-4990-A80F-A4863D0FF516}" dt="2019-03-11T18:32:14.503" v="187" actId="2696"/>
        <pc:sldMkLst>
          <pc:docMk/>
          <pc:sldMk cId="1380803440" sldId="273"/>
        </pc:sldMkLst>
      </pc:sldChg>
      <pc:sldChg chg="del">
        <pc:chgData name="Melissa Mertz" userId="60ed86b4-4f27-4d5c-8e31-0f406b4c37df" providerId="ADAL" clId="{F8E8FBCE-010F-4990-A80F-A4863D0FF516}" dt="2019-03-11T18:32:14.526" v="188" actId="2696"/>
        <pc:sldMkLst>
          <pc:docMk/>
          <pc:sldMk cId="1224250511" sldId="274"/>
        </pc:sldMkLst>
      </pc:sldChg>
      <pc:sldChg chg="del">
        <pc:chgData name="Melissa Mertz" userId="60ed86b4-4f27-4d5c-8e31-0f406b4c37df" providerId="ADAL" clId="{F8E8FBCE-010F-4990-A80F-A4863D0FF516}" dt="2019-03-11T18:32:14.553" v="189" actId="2696"/>
        <pc:sldMkLst>
          <pc:docMk/>
          <pc:sldMk cId="2493933768" sldId="275"/>
        </pc:sldMkLst>
      </pc:sldChg>
      <pc:sldChg chg="del">
        <pc:chgData name="Melissa Mertz" userId="60ed86b4-4f27-4d5c-8e31-0f406b4c37df" providerId="ADAL" clId="{F8E8FBCE-010F-4990-A80F-A4863D0FF516}" dt="2019-03-11T18:32:14.586" v="190" actId="2696"/>
        <pc:sldMkLst>
          <pc:docMk/>
          <pc:sldMk cId="1040510974" sldId="276"/>
        </pc:sldMkLst>
      </pc:sldChg>
      <pc:sldChg chg="del">
        <pc:chgData name="Melissa Mertz" userId="60ed86b4-4f27-4d5c-8e31-0f406b4c37df" providerId="ADAL" clId="{F8E8FBCE-010F-4990-A80F-A4863D0FF516}" dt="2019-03-11T18:32:14.633" v="191" actId="2696"/>
        <pc:sldMkLst>
          <pc:docMk/>
          <pc:sldMk cId="1711719609" sldId="277"/>
        </pc:sldMkLst>
      </pc:sldChg>
      <pc:sldChg chg="del">
        <pc:chgData name="Melissa Mertz" userId="60ed86b4-4f27-4d5c-8e31-0f406b4c37df" providerId="ADAL" clId="{F8E8FBCE-010F-4990-A80F-A4863D0FF516}" dt="2019-03-11T18:32:14.715" v="192" actId="2696"/>
        <pc:sldMkLst>
          <pc:docMk/>
          <pc:sldMk cId="505648256" sldId="278"/>
        </pc:sldMkLst>
      </pc:sldChg>
      <pc:sldChg chg="del">
        <pc:chgData name="Melissa Mertz" userId="60ed86b4-4f27-4d5c-8e31-0f406b4c37df" providerId="ADAL" clId="{F8E8FBCE-010F-4990-A80F-A4863D0FF516}" dt="2019-03-11T18:32:14.783" v="193" actId="2696"/>
        <pc:sldMkLst>
          <pc:docMk/>
          <pc:sldMk cId="1204835759" sldId="279"/>
        </pc:sldMkLst>
      </pc:sldChg>
      <pc:sldChg chg="del">
        <pc:chgData name="Melissa Mertz" userId="60ed86b4-4f27-4d5c-8e31-0f406b4c37df" providerId="ADAL" clId="{F8E8FBCE-010F-4990-A80F-A4863D0FF516}" dt="2019-03-11T18:32:14.849" v="194" actId="2696"/>
        <pc:sldMkLst>
          <pc:docMk/>
          <pc:sldMk cId="1434706115" sldId="280"/>
        </pc:sldMkLst>
      </pc:sldChg>
      <pc:sldChg chg="del">
        <pc:chgData name="Melissa Mertz" userId="60ed86b4-4f27-4d5c-8e31-0f406b4c37df" providerId="ADAL" clId="{F8E8FBCE-010F-4990-A80F-A4863D0FF516}" dt="2019-03-11T18:32:14.901" v="195" actId="2696"/>
        <pc:sldMkLst>
          <pc:docMk/>
          <pc:sldMk cId="3892180169" sldId="281"/>
        </pc:sldMkLst>
      </pc:sldChg>
      <pc:sldChg chg="del">
        <pc:chgData name="Melissa Mertz" userId="60ed86b4-4f27-4d5c-8e31-0f406b4c37df" providerId="ADAL" clId="{F8E8FBCE-010F-4990-A80F-A4863D0FF516}" dt="2019-03-11T18:32:14.983" v="196" actId="2696"/>
        <pc:sldMkLst>
          <pc:docMk/>
          <pc:sldMk cId="449309856" sldId="282"/>
        </pc:sldMkLst>
      </pc:sldChg>
      <pc:sldChg chg="del">
        <pc:chgData name="Melissa Mertz" userId="60ed86b4-4f27-4d5c-8e31-0f406b4c37df" providerId="ADAL" clId="{F8E8FBCE-010F-4990-A80F-A4863D0FF516}" dt="2019-03-11T18:32:15.083" v="197" actId="2696"/>
        <pc:sldMkLst>
          <pc:docMk/>
          <pc:sldMk cId="536405610" sldId="283"/>
        </pc:sldMkLst>
      </pc:sldChg>
      <pc:sldChg chg="del">
        <pc:chgData name="Melissa Mertz" userId="60ed86b4-4f27-4d5c-8e31-0f406b4c37df" providerId="ADAL" clId="{F8E8FBCE-010F-4990-A80F-A4863D0FF516}" dt="2019-03-11T18:32:15.132" v="198" actId="2696"/>
        <pc:sldMkLst>
          <pc:docMk/>
          <pc:sldMk cId="2584087797" sldId="284"/>
        </pc:sldMkLst>
      </pc:sldChg>
      <pc:sldChg chg="del">
        <pc:chgData name="Melissa Mertz" userId="60ed86b4-4f27-4d5c-8e31-0f406b4c37df" providerId="ADAL" clId="{F8E8FBCE-010F-4990-A80F-A4863D0FF516}" dt="2019-03-11T18:32:15.216" v="199" actId="2696"/>
        <pc:sldMkLst>
          <pc:docMk/>
          <pc:sldMk cId="2002186203" sldId="285"/>
        </pc:sldMkLst>
      </pc:sldChg>
      <pc:sldChg chg="del">
        <pc:chgData name="Melissa Mertz" userId="60ed86b4-4f27-4d5c-8e31-0f406b4c37df" providerId="ADAL" clId="{F8E8FBCE-010F-4990-A80F-A4863D0FF516}" dt="2019-03-11T18:32:15.360" v="200" actId="2696"/>
        <pc:sldMkLst>
          <pc:docMk/>
          <pc:sldMk cId="4236074459" sldId="286"/>
        </pc:sldMkLst>
      </pc:sldChg>
      <pc:sldChg chg="del">
        <pc:chgData name="Melissa Mertz" userId="60ed86b4-4f27-4d5c-8e31-0f406b4c37df" providerId="ADAL" clId="{F8E8FBCE-010F-4990-A80F-A4863D0FF516}" dt="2019-03-11T18:32:15.539" v="201" actId="2696"/>
        <pc:sldMkLst>
          <pc:docMk/>
          <pc:sldMk cId="277102459" sldId="287"/>
        </pc:sldMkLst>
      </pc:sldChg>
      <pc:sldChg chg="del">
        <pc:chgData name="Melissa Mertz" userId="60ed86b4-4f27-4d5c-8e31-0f406b4c37df" providerId="ADAL" clId="{F8E8FBCE-010F-4990-A80F-A4863D0FF516}" dt="2019-03-11T18:32:15.642" v="202" actId="2696"/>
        <pc:sldMkLst>
          <pc:docMk/>
          <pc:sldMk cId="3367282508" sldId="288"/>
        </pc:sldMkLst>
      </pc:sldChg>
      <pc:sldChg chg="del">
        <pc:chgData name="Melissa Mertz" userId="60ed86b4-4f27-4d5c-8e31-0f406b4c37df" providerId="ADAL" clId="{F8E8FBCE-010F-4990-A80F-A4863D0FF516}" dt="2019-03-11T18:32:15.713" v="203" actId="2696"/>
        <pc:sldMkLst>
          <pc:docMk/>
          <pc:sldMk cId="3073320452" sldId="289"/>
        </pc:sldMkLst>
      </pc:sldChg>
      <pc:sldChg chg="del">
        <pc:chgData name="Melissa Mertz" userId="60ed86b4-4f27-4d5c-8e31-0f406b4c37df" providerId="ADAL" clId="{F8E8FBCE-010F-4990-A80F-A4863D0FF516}" dt="2019-03-11T18:32:15.735" v="204" actId="2696"/>
        <pc:sldMkLst>
          <pc:docMk/>
          <pc:sldMk cId="129923118" sldId="290"/>
        </pc:sldMkLst>
      </pc:sldChg>
      <pc:sldChg chg="del">
        <pc:chgData name="Melissa Mertz" userId="60ed86b4-4f27-4d5c-8e31-0f406b4c37df" providerId="ADAL" clId="{F8E8FBCE-010F-4990-A80F-A4863D0FF516}" dt="2019-03-11T18:32:15.759" v="205" actId="2696"/>
        <pc:sldMkLst>
          <pc:docMk/>
          <pc:sldMk cId="3639388893" sldId="291"/>
        </pc:sldMkLst>
      </pc:sldChg>
      <pc:sldChg chg="del">
        <pc:chgData name="Melissa Mertz" userId="60ed86b4-4f27-4d5c-8e31-0f406b4c37df" providerId="ADAL" clId="{F8E8FBCE-010F-4990-A80F-A4863D0FF516}" dt="2019-03-11T18:32:15.789" v="206" actId="2696"/>
        <pc:sldMkLst>
          <pc:docMk/>
          <pc:sldMk cId="3566663438" sldId="292"/>
        </pc:sldMkLst>
      </pc:sldChg>
      <pc:sldChg chg="del">
        <pc:chgData name="Melissa Mertz" userId="60ed86b4-4f27-4d5c-8e31-0f406b4c37df" providerId="ADAL" clId="{F8E8FBCE-010F-4990-A80F-A4863D0FF516}" dt="2019-03-11T18:32:15.889" v="207" actId="2696"/>
        <pc:sldMkLst>
          <pc:docMk/>
          <pc:sldMk cId="3881190453" sldId="293"/>
        </pc:sldMkLst>
      </pc:sldChg>
      <pc:sldChg chg="del">
        <pc:chgData name="Melissa Mertz" userId="60ed86b4-4f27-4d5c-8e31-0f406b4c37df" providerId="ADAL" clId="{F8E8FBCE-010F-4990-A80F-A4863D0FF516}" dt="2019-03-11T18:32:15.916" v="208" actId="2696"/>
        <pc:sldMkLst>
          <pc:docMk/>
          <pc:sldMk cId="4284324783" sldId="294"/>
        </pc:sldMkLst>
      </pc:sldChg>
      <pc:sldChg chg="del">
        <pc:chgData name="Melissa Mertz" userId="60ed86b4-4f27-4d5c-8e31-0f406b4c37df" providerId="ADAL" clId="{F8E8FBCE-010F-4990-A80F-A4863D0FF516}" dt="2019-03-11T18:32:15.934" v="209" actId="2696"/>
        <pc:sldMkLst>
          <pc:docMk/>
          <pc:sldMk cId="1961609379" sldId="295"/>
        </pc:sldMkLst>
      </pc:sldChg>
      <pc:sldChg chg="del">
        <pc:chgData name="Melissa Mertz" userId="60ed86b4-4f27-4d5c-8e31-0f406b4c37df" providerId="ADAL" clId="{F8E8FBCE-010F-4990-A80F-A4863D0FF516}" dt="2019-03-11T18:32:15.954" v="210" actId="2696"/>
        <pc:sldMkLst>
          <pc:docMk/>
          <pc:sldMk cId="3413068723" sldId="296"/>
        </pc:sldMkLst>
      </pc:sldChg>
      <pc:sldChg chg="del">
        <pc:chgData name="Melissa Mertz" userId="60ed86b4-4f27-4d5c-8e31-0f406b4c37df" providerId="ADAL" clId="{F8E8FBCE-010F-4990-A80F-A4863D0FF516}" dt="2019-03-11T18:32:16.009" v="211" actId="2696"/>
        <pc:sldMkLst>
          <pc:docMk/>
          <pc:sldMk cId="733406840" sldId="297"/>
        </pc:sldMkLst>
      </pc:sldChg>
      <pc:sldChg chg="del">
        <pc:chgData name="Melissa Mertz" userId="60ed86b4-4f27-4d5c-8e31-0f406b4c37df" providerId="ADAL" clId="{F8E8FBCE-010F-4990-A80F-A4863D0FF516}" dt="2019-03-11T18:32:16.096" v="212" actId="2696"/>
        <pc:sldMkLst>
          <pc:docMk/>
          <pc:sldMk cId="3596049129" sldId="298"/>
        </pc:sldMkLst>
      </pc:sldChg>
      <pc:sldChg chg="del">
        <pc:chgData name="Melissa Mertz" userId="60ed86b4-4f27-4d5c-8e31-0f406b4c37df" providerId="ADAL" clId="{F8E8FBCE-010F-4990-A80F-A4863D0FF516}" dt="2019-03-11T18:32:16.118" v="213" actId="2696"/>
        <pc:sldMkLst>
          <pc:docMk/>
          <pc:sldMk cId="1072649232" sldId="299"/>
        </pc:sldMkLst>
      </pc:sldChg>
      <pc:sldChg chg="del">
        <pc:chgData name="Melissa Mertz" userId="60ed86b4-4f27-4d5c-8e31-0f406b4c37df" providerId="ADAL" clId="{F8E8FBCE-010F-4990-A80F-A4863D0FF516}" dt="2019-03-11T18:32:16.156" v="214" actId="2696"/>
        <pc:sldMkLst>
          <pc:docMk/>
          <pc:sldMk cId="2240101791" sldId="300"/>
        </pc:sldMkLst>
      </pc:sldChg>
      <pc:sldChg chg="del">
        <pc:chgData name="Melissa Mertz" userId="60ed86b4-4f27-4d5c-8e31-0f406b4c37df" providerId="ADAL" clId="{F8E8FBCE-010F-4990-A80F-A4863D0FF516}" dt="2019-03-11T18:32:16.171" v="215" actId="2696"/>
        <pc:sldMkLst>
          <pc:docMk/>
          <pc:sldMk cId="484894249" sldId="301"/>
        </pc:sldMkLst>
      </pc:sldChg>
      <pc:sldChg chg="add">
        <pc:chgData name="Melissa Mertz" userId="60ed86b4-4f27-4d5c-8e31-0f406b4c37df" providerId="ADAL" clId="{F8E8FBCE-010F-4990-A80F-A4863D0FF516}" dt="2019-03-11T18:37:37.639" v="270"/>
        <pc:sldMkLst>
          <pc:docMk/>
          <pc:sldMk cId="3503000624" sldId="408"/>
        </pc:sldMkLst>
      </pc:sldChg>
      <pc:sldChg chg="add ord">
        <pc:chgData name="Melissa Mertz" userId="60ed86b4-4f27-4d5c-8e31-0f406b4c37df" providerId="ADAL" clId="{F8E8FBCE-010F-4990-A80F-A4863D0FF516}" dt="2019-03-11T18:37:11.012" v="269"/>
        <pc:sldMkLst>
          <pc:docMk/>
          <pc:sldMk cId="1014033462" sldId="436"/>
        </pc:sldMkLst>
      </pc:sldChg>
      <pc:sldChg chg="addSp delSp modSp add modAnim">
        <pc:chgData name="Melissa Mertz" userId="60ed86b4-4f27-4d5c-8e31-0f406b4c37df" providerId="ADAL" clId="{F8E8FBCE-010F-4990-A80F-A4863D0FF516}" dt="2019-03-11T19:39:48.879" v="1344" actId="1036"/>
        <pc:sldMkLst>
          <pc:docMk/>
          <pc:sldMk cId="934320704" sldId="437"/>
        </pc:sldMkLst>
        <pc:spChg chg="mod">
          <ac:chgData name="Melissa Mertz" userId="60ed86b4-4f27-4d5c-8e31-0f406b4c37df" providerId="ADAL" clId="{F8E8FBCE-010F-4990-A80F-A4863D0FF516}" dt="2019-03-11T19:34:01.905" v="1255" actId="13244"/>
          <ac:spMkLst>
            <pc:docMk/>
            <pc:sldMk cId="934320704" sldId="437"/>
            <ac:spMk id="2" creationId="{D1FF5C03-B63F-4A1D-B77B-23B82D58698C}"/>
          </ac:spMkLst>
        </pc:spChg>
        <pc:spChg chg="del">
          <ac:chgData name="Melissa Mertz" userId="60ed86b4-4f27-4d5c-8e31-0f406b4c37df" providerId="ADAL" clId="{F8E8FBCE-010F-4990-A80F-A4863D0FF516}" dt="2019-03-11T19:34:12.932" v="1257" actId="478"/>
          <ac:spMkLst>
            <pc:docMk/>
            <pc:sldMk cId="934320704" sldId="437"/>
            <ac:spMk id="3" creationId="{4224BDB7-2D38-44E1-9A65-F052ECD4B51B}"/>
          </ac:spMkLst>
        </pc:spChg>
        <pc:spChg chg="add mod">
          <ac:chgData name="Melissa Mertz" userId="60ed86b4-4f27-4d5c-8e31-0f406b4c37df" providerId="ADAL" clId="{F8E8FBCE-010F-4990-A80F-A4863D0FF516}" dt="2019-03-11T19:34:18.529" v="1258" actId="13244"/>
          <ac:spMkLst>
            <pc:docMk/>
            <pc:sldMk cId="934320704" sldId="437"/>
            <ac:spMk id="8" creationId="{E4D26019-7709-41E6-A54F-AC76EE4489A4}"/>
          </ac:spMkLst>
        </pc:spChg>
        <pc:spChg chg="add mod topLvl">
          <ac:chgData name="Melissa Mertz" userId="60ed86b4-4f27-4d5c-8e31-0f406b4c37df" providerId="ADAL" clId="{F8E8FBCE-010F-4990-A80F-A4863D0FF516}" dt="2019-03-11T19:34:49.871" v="1260" actId="962"/>
          <ac:spMkLst>
            <pc:docMk/>
            <pc:sldMk cId="934320704" sldId="437"/>
            <ac:spMk id="9" creationId="{E4033E9E-BFA3-4ED1-A67B-8D0A927932A3}"/>
          </ac:spMkLst>
        </pc:spChg>
        <pc:spChg chg="add mod topLvl">
          <ac:chgData name="Melissa Mertz" userId="60ed86b4-4f27-4d5c-8e31-0f406b4c37df" providerId="ADAL" clId="{F8E8FBCE-010F-4990-A80F-A4863D0FF516}" dt="2019-03-11T19:34:56.624" v="1261" actId="962"/>
          <ac:spMkLst>
            <pc:docMk/>
            <pc:sldMk cId="934320704" sldId="437"/>
            <ac:spMk id="10" creationId="{43C5CE15-A8EA-41F9-83C6-C817ABDFB0BA}"/>
          </ac:spMkLst>
        </pc:spChg>
        <pc:spChg chg="add mod topLvl">
          <ac:chgData name="Melissa Mertz" userId="60ed86b4-4f27-4d5c-8e31-0f406b4c37df" providerId="ADAL" clId="{F8E8FBCE-010F-4990-A80F-A4863D0FF516}" dt="2019-03-11T19:35:01.876" v="1262" actId="962"/>
          <ac:spMkLst>
            <pc:docMk/>
            <pc:sldMk cId="934320704" sldId="437"/>
            <ac:spMk id="11" creationId="{78271E18-FC7D-4A0B-82D3-55FF02B1A018}"/>
          </ac:spMkLst>
        </pc:spChg>
        <pc:spChg chg="add mod topLvl">
          <ac:chgData name="Melissa Mertz" userId="60ed86b4-4f27-4d5c-8e31-0f406b4c37df" providerId="ADAL" clId="{F8E8FBCE-010F-4990-A80F-A4863D0FF516}" dt="2019-03-11T19:39:31.143" v="1330" actId="207"/>
          <ac:spMkLst>
            <pc:docMk/>
            <pc:sldMk cId="934320704" sldId="437"/>
            <ac:spMk id="13" creationId="{FB9B943F-2D9B-4E3C-982A-A1EE0491B218}"/>
          </ac:spMkLst>
        </pc:spChg>
        <pc:spChg chg="add mod">
          <ac:chgData name="Melissa Mertz" userId="60ed86b4-4f27-4d5c-8e31-0f406b4c37df" providerId="ADAL" clId="{F8E8FBCE-010F-4990-A80F-A4863D0FF516}" dt="2019-03-11T19:35:12.794" v="1264" actId="962"/>
          <ac:spMkLst>
            <pc:docMk/>
            <pc:sldMk cId="934320704" sldId="437"/>
            <ac:spMk id="15" creationId="{C1AFCEAA-BC87-46B5-8B5C-828B15321417}"/>
          </ac:spMkLst>
        </pc:spChg>
        <pc:spChg chg="add mod">
          <ac:chgData name="Melissa Mertz" userId="60ed86b4-4f27-4d5c-8e31-0f406b4c37df" providerId="ADAL" clId="{F8E8FBCE-010F-4990-A80F-A4863D0FF516}" dt="2019-03-11T19:22:56.591" v="1144" actId="1076"/>
          <ac:spMkLst>
            <pc:docMk/>
            <pc:sldMk cId="934320704" sldId="437"/>
            <ac:spMk id="16" creationId="{4EFFD87C-9EDB-4BFC-A163-C4C522FE1B4E}"/>
          </ac:spMkLst>
        </pc:spChg>
        <pc:spChg chg="add del mod">
          <ac:chgData name="Melissa Mertz" userId="60ed86b4-4f27-4d5c-8e31-0f406b4c37df" providerId="ADAL" clId="{F8E8FBCE-010F-4990-A80F-A4863D0FF516}" dt="2019-03-11T19:25:52.017" v="1190" actId="478"/>
          <ac:spMkLst>
            <pc:docMk/>
            <pc:sldMk cId="934320704" sldId="437"/>
            <ac:spMk id="17" creationId="{BB32A70C-91BF-480A-932A-9265438067FF}"/>
          </ac:spMkLst>
        </pc:spChg>
        <pc:spChg chg="add del mod">
          <ac:chgData name="Melissa Mertz" userId="60ed86b4-4f27-4d5c-8e31-0f406b4c37df" providerId="ADAL" clId="{F8E8FBCE-010F-4990-A80F-A4863D0FF516}" dt="2019-03-11T19:25:48.827" v="1189" actId="767"/>
          <ac:spMkLst>
            <pc:docMk/>
            <pc:sldMk cId="934320704" sldId="437"/>
            <ac:spMk id="18" creationId="{AA226A7C-8698-4FB8-A847-B9FF3425A720}"/>
          </ac:spMkLst>
        </pc:spChg>
        <pc:spChg chg="add del mod">
          <ac:chgData name="Melissa Mertz" userId="60ed86b4-4f27-4d5c-8e31-0f406b4c37df" providerId="ADAL" clId="{F8E8FBCE-010F-4990-A80F-A4863D0FF516}" dt="2019-03-11T19:25:48.249" v="1188" actId="767"/>
          <ac:spMkLst>
            <pc:docMk/>
            <pc:sldMk cId="934320704" sldId="437"/>
            <ac:spMk id="19" creationId="{9B743E48-3D7F-4E9A-B8B0-2E301A48AA88}"/>
          </ac:spMkLst>
        </pc:spChg>
        <pc:spChg chg="add mod">
          <ac:chgData name="Melissa Mertz" userId="60ed86b4-4f27-4d5c-8e31-0f406b4c37df" providerId="ADAL" clId="{F8E8FBCE-010F-4990-A80F-A4863D0FF516}" dt="2019-03-11T19:39:48.879" v="1344" actId="1036"/>
          <ac:spMkLst>
            <pc:docMk/>
            <pc:sldMk cId="934320704" sldId="437"/>
            <ac:spMk id="21" creationId="{36523077-9B70-4F8D-834E-8DABF2973ADE}"/>
          </ac:spMkLst>
        </pc:spChg>
        <pc:spChg chg="add mod">
          <ac:chgData name="Melissa Mertz" userId="60ed86b4-4f27-4d5c-8e31-0f406b4c37df" providerId="ADAL" clId="{F8E8FBCE-010F-4990-A80F-A4863D0FF516}" dt="2019-03-11T19:37:18.544" v="1299" actId="1035"/>
          <ac:spMkLst>
            <pc:docMk/>
            <pc:sldMk cId="934320704" sldId="437"/>
            <ac:spMk id="22" creationId="{A26908C8-A1CC-4987-AAF0-FF12BEDAFFA3}"/>
          </ac:spMkLst>
        </pc:spChg>
        <pc:grpChg chg="add del mod">
          <ac:chgData name="Melissa Mertz" userId="60ed86b4-4f27-4d5c-8e31-0f406b4c37df" providerId="ADAL" clId="{F8E8FBCE-010F-4990-A80F-A4863D0FF516}" dt="2019-03-11T19:10:54.773" v="925" actId="165"/>
          <ac:grpSpMkLst>
            <pc:docMk/>
            <pc:sldMk cId="934320704" sldId="437"/>
            <ac:grpSpMk id="14" creationId="{D038B7D2-121C-42DE-971E-9FE6E58E18B8}"/>
          </ac:grpSpMkLst>
        </pc:grpChg>
        <pc:picChg chg="add del">
          <ac:chgData name="Melissa Mertz" userId="60ed86b4-4f27-4d5c-8e31-0f406b4c37df" providerId="ADAL" clId="{F8E8FBCE-010F-4990-A80F-A4863D0FF516}" dt="2019-03-11T18:53:22.659" v="773" actId="478"/>
          <ac:picMkLst>
            <pc:docMk/>
            <pc:sldMk cId="934320704" sldId="437"/>
            <ac:picMk id="4" creationId="{8C54671E-224F-4E47-A29F-9FBC7644A896}"/>
          </ac:picMkLst>
        </pc:picChg>
        <pc:picChg chg="add del">
          <ac:chgData name="Melissa Mertz" userId="60ed86b4-4f27-4d5c-8e31-0f406b4c37df" providerId="ADAL" clId="{F8E8FBCE-010F-4990-A80F-A4863D0FF516}" dt="2019-03-11T18:53:23.233" v="774" actId="478"/>
          <ac:picMkLst>
            <pc:docMk/>
            <pc:sldMk cId="934320704" sldId="437"/>
            <ac:picMk id="5" creationId="{47F6C0BE-5273-415C-8600-491F0958B5C6}"/>
          </ac:picMkLst>
        </pc:picChg>
        <pc:picChg chg="add mod">
          <ac:chgData name="Melissa Mertz" userId="60ed86b4-4f27-4d5c-8e31-0f406b4c37df" providerId="ADAL" clId="{F8E8FBCE-010F-4990-A80F-A4863D0FF516}" dt="2019-03-11T19:34:07.464" v="1256" actId="13244"/>
          <ac:picMkLst>
            <pc:docMk/>
            <pc:sldMk cId="934320704" sldId="437"/>
            <ac:picMk id="6" creationId="{10A3CD3C-0749-438C-AC8A-E5F171C54F4E}"/>
          </ac:picMkLst>
        </pc:picChg>
        <pc:picChg chg="add mod topLvl">
          <ac:chgData name="Melissa Mertz" userId="60ed86b4-4f27-4d5c-8e31-0f406b4c37df" providerId="ADAL" clId="{F8E8FBCE-010F-4990-A80F-A4863D0FF516}" dt="2019-03-11T19:10:54.773" v="925" actId="165"/>
          <ac:picMkLst>
            <pc:docMk/>
            <pc:sldMk cId="934320704" sldId="437"/>
            <ac:picMk id="7" creationId="{38B6FDF6-956D-4716-BBDA-CEDF5B5F6F65}"/>
          </ac:picMkLst>
        </pc:picChg>
        <pc:picChg chg="add del">
          <ac:chgData name="Melissa Mertz" userId="60ed86b4-4f27-4d5c-8e31-0f406b4c37df" providerId="ADAL" clId="{F8E8FBCE-010F-4990-A80F-A4863D0FF516}" dt="2019-03-11T19:09:23.674" v="904"/>
          <ac:picMkLst>
            <pc:docMk/>
            <pc:sldMk cId="934320704" sldId="437"/>
            <ac:picMk id="12" creationId="{86655D9F-9DE0-4C44-8194-80E1B8C8B632}"/>
          </ac:picMkLst>
        </pc:picChg>
        <pc:picChg chg="add mod ord">
          <ac:chgData name="Melissa Mertz" userId="60ed86b4-4f27-4d5c-8e31-0f406b4c37df" providerId="ADAL" clId="{F8E8FBCE-010F-4990-A80F-A4863D0FF516}" dt="2019-03-11T19:34:29.823" v="1259" actId="13244"/>
          <ac:picMkLst>
            <pc:docMk/>
            <pc:sldMk cId="934320704" sldId="437"/>
            <ac:picMk id="20" creationId="{7752E2E5-846B-48E5-BD68-1750AF3E1299}"/>
          </ac:picMkLst>
        </pc:picChg>
      </pc:sldChg>
      <pc:sldChg chg="addSp delSp modSp add modAnim">
        <pc:chgData name="Melissa Mertz" userId="60ed86b4-4f27-4d5c-8e31-0f406b4c37df" providerId="ADAL" clId="{F8E8FBCE-010F-4990-A80F-A4863D0FF516}" dt="2019-03-11T20:26:24.478" v="2029" actId="1035"/>
        <pc:sldMkLst>
          <pc:docMk/>
          <pc:sldMk cId="3133893264" sldId="438"/>
        </pc:sldMkLst>
        <pc:spChg chg="mod">
          <ac:chgData name="Melissa Mertz" userId="60ed86b4-4f27-4d5c-8e31-0f406b4c37df" providerId="ADAL" clId="{F8E8FBCE-010F-4990-A80F-A4863D0FF516}" dt="2019-03-11T19:11:49.600" v="959" actId="20577"/>
          <ac:spMkLst>
            <pc:docMk/>
            <pc:sldMk cId="3133893264" sldId="438"/>
            <ac:spMk id="2" creationId="{998FC015-7D0E-4C2E-A466-B296E7CE23A9}"/>
          </ac:spMkLst>
        </pc:spChg>
        <pc:spChg chg="add mod">
          <ac:chgData name="Melissa Mertz" userId="60ed86b4-4f27-4d5c-8e31-0f406b4c37df" providerId="ADAL" clId="{F8E8FBCE-010F-4990-A80F-A4863D0FF516}" dt="2019-03-11T20:25:45.284" v="1965" actId="14100"/>
          <ac:spMkLst>
            <pc:docMk/>
            <pc:sldMk cId="3133893264" sldId="438"/>
            <ac:spMk id="6" creationId="{B93EA8BB-7D05-4817-9D80-2296AF832FC6}"/>
          </ac:spMkLst>
        </pc:spChg>
        <pc:spChg chg="add mod">
          <ac:chgData name="Melissa Mertz" userId="60ed86b4-4f27-4d5c-8e31-0f406b4c37df" providerId="ADAL" clId="{F8E8FBCE-010F-4990-A80F-A4863D0FF516}" dt="2019-03-11T20:25:45.284" v="1965" actId="14100"/>
          <ac:spMkLst>
            <pc:docMk/>
            <pc:sldMk cId="3133893264" sldId="438"/>
            <ac:spMk id="7" creationId="{F7EC75E8-12DE-4EFC-8800-FC3ACA8E96DE}"/>
          </ac:spMkLst>
        </pc:spChg>
        <pc:spChg chg="add mod">
          <ac:chgData name="Melissa Mertz" userId="60ed86b4-4f27-4d5c-8e31-0f406b4c37df" providerId="ADAL" clId="{F8E8FBCE-010F-4990-A80F-A4863D0FF516}" dt="2019-03-11T20:25:45.284" v="1965" actId="14100"/>
          <ac:spMkLst>
            <pc:docMk/>
            <pc:sldMk cId="3133893264" sldId="438"/>
            <ac:spMk id="8" creationId="{FE9048C1-A3FA-4342-8464-6408661D2DF9}"/>
          </ac:spMkLst>
        </pc:spChg>
        <pc:spChg chg="add mod">
          <ac:chgData name="Melissa Mertz" userId="60ed86b4-4f27-4d5c-8e31-0f406b4c37df" providerId="ADAL" clId="{F8E8FBCE-010F-4990-A80F-A4863D0FF516}" dt="2019-03-11T20:25:45.284" v="1965" actId="14100"/>
          <ac:spMkLst>
            <pc:docMk/>
            <pc:sldMk cId="3133893264" sldId="438"/>
            <ac:spMk id="9" creationId="{ABCB1F19-4022-4BCC-9C73-F51CEDE4E697}"/>
          </ac:spMkLst>
        </pc:spChg>
        <pc:spChg chg="add mod">
          <ac:chgData name="Melissa Mertz" userId="60ed86b4-4f27-4d5c-8e31-0f406b4c37df" providerId="ADAL" clId="{F8E8FBCE-010F-4990-A80F-A4863D0FF516}" dt="2019-03-11T20:25:45.284" v="1965" actId="14100"/>
          <ac:spMkLst>
            <pc:docMk/>
            <pc:sldMk cId="3133893264" sldId="438"/>
            <ac:spMk id="10" creationId="{560D2EEE-54CC-43CC-AB81-AF167DEB9C90}"/>
          </ac:spMkLst>
        </pc:spChg>
        <pc:spChg chg="add mod">
          <ac:chgData name="Melissa Mertz" userId="60ed86b4-4f27-4d5c-8e31-0f406b4c37df" providerId="ADAL" clId="{F8E8FBCE-010F-4990-A80F-A4863D0FF516}" dt="2019-03-11T20:25:45.284" v="1965" actId="14100"/>
          <ac:spMkLst>
            <pc:docMk/>
            <pc:sldMk cId="3133893264" sldId="438"/>
            <ac:spMk id="11" creationId="{B8E538B6-48CA-440F-9379-EC6DACFC9D85}"/>
          </ac:spMkLst>
        </pc:spChg>
        <pc:spChg chg="add mod">
          <ac:chgData name="Melissa Mertz" userId="60ed86b4-4f27-4d5c-8e31-0f406b4c37df" providerId="ADAL" clId="{F8E8FBCE-010F-4990-A80F-A4863D0FF516}" dt="2019-03-11T20:25:45.284" v="1965" actId="14100"/>
          <ac:spMkLst>
            <pc:docMk/>
            <pc:sldMk cId="3133893264" sldId="438"/>
            <ac:spMk id="12" creationId="{B82153C7-C2FC-42A4-8081-F32D2DD002B0}"/>
          </ac:spMkLst>
        </pc:spChg>
        <pc:spChg chg="add mod">
          <ac:chgData name="Melissa Mertz" userId="60ed86b4-4f27-4d5c-8e31-0f406b4c37df" providerId="ADAL" clId="{F8E8FBCE-010F-4990-A80F-A4863D0FF516}" dt="2019-03-11T20:25:45.284" v="1965" actId="14100"/>
          <ac:spMkLst>
            <pc:docMk/>
            <pc:sldMk cId="3133893264" sldId="438"/>
            <ac:spMk id="13" creationId="{8D762D6B-B463-4DE2-AB18-731DB1630BC2}"/>
          </ac:spMkLst>
        </pc:spChg>
        <pc:spChg chg="add mod">
          <ac:chgData name="Melissa Mertz" userId="60ed86b4-4f27-4d5c-8e31-0f406b4c37df" providerId="ADAL" clId="{F8E8FBCE-010F-4990-A80F-A4863D0FF516}" dt="2019-03-11T20:26:10.118" v="2007" actId="1037"/>
          <ac:spMkLst>
            <pc:docMk/>
            <pc:sldMk cId="3133893264" sldId="438"/>
            <ac:spMk id="14" creationId="{7E5E20FE-4E9C-450F-B577-46498593823B}"/>
          </ac:spMkLst>
        </pc:spChg>
        <pc:spChg chg="add mod">
          <ac:chgData name="Melissa Mertz" userId="60ed86b4-4f27-4d5c-8e31-0f406b4c37df" providerId="ADAL" clId="{F8E8FBCE-010F-4990-A80F-A4863D0FF516}" dt="2019-03-11T20:26:24.478" v="2029" actId="1035"/>
          <ac:spMkLst>
            <pc:docMk/>
            <pc:sldMk cId="3133893264" sldId="438"/>
            <ac:spMk id="15" creationId="{EC88F167-739D-4BBA-9FCD-EE35A3FFC549}"/>
          </ac:spMkLst>
        </pc:spChg>
        <pc:spChg chg="add mod">
          <ac:chgData name="Melissa Mertz" userId="60ed86b4-4f27-4d5c-8e31-0f406b4c37df" providerId="ADAL" clId="{F8E8FBCE-010F-4990-A80F-A4863D0FF516}" dt="2019-03-11T20:26:17.349" v="2024" actId="1035"/>
          <ac:spMkLst>
            <pc:docMk/>
            <pc:sldMk cId="3133893264" sldId="438"/>
            <ac:spMk id="16" creationId="{67EFB072-97D2-4FB5-89DB-26F88531128A}"/>
          </ac:spMkLst>
        </pc:spChg>
        <pc:spChg chg="add mod">
          <ac:chgData name="Melissa Mertz" userId="60ed86b4-4f27-4d5c-8e31-0f406b4c37df" providerId="ADAL" clId="{F8E8FBCE-010F-4990-A80F-A4863D0FF516}" dt="2019-03-11T20:26:20.646" v="2027" actId="1035"/>
          <ac:spMkLst>
            <pc:docMk/>
            <pc:sldMk cId="3133893264" sldId="438"/>
            <ac:spMk id="17" creationId="{12E545F3-99E1-4940-AA4F-F31120FA1D60}"/>
          </ac:spMkLst>
        </pc:spChg>
        <pc:spChg chg="add mod">
          <ac:chgData name="Melissa Mertz" userId="60ed86b4-4f27-4d5c-8e31-0f406b4c37df" providerId="ADAL" clId="{F8E8FBCE-010F-4990-A80F-A4863D0FF516}" dt="2019-03-11T20:25:49.758" v="1966" actId="1076"/>
          <ac:spMkLst>
            <pc:docMk/>
            <pc:sldMk cId="3133893264" sldId="438"/>
            <ac:spMk id="18" creationId="{BAEC8FDB-DCA1-49BF-849B-BA9276DA49E7}"/>
          </ac:spMkLst>
        </pc:spChg>
        <pc:picChg chg="add del">
          <ac:chgData name="Melissa Mertz" userId="60ed86b4-4f27-4d5c-8e31-0f406b4c37df" providerId="ADAL" clId="{F8E8FBCE-010F-4990-A80F-A4863D0FF516}" dt="2019-03-11T19:12:00.404" v="961" actId="478"/>
          <ac:picMkLst>
            <pc:docMk/>
            <pc:sldMk cId="3133893264" sldId="438"/>
            <ac:picMk id="4" creationId="{0660CCB8-8272-480D-9756-9EEF36FDD273}"/>
          </ac:picMkLst>
        </pc:picChg>
        <pc:picChg chg="add mod">
          <ac:chgData name="Melissa Mertz" userId="60ed86b4-4f27-4d5c-8e31-0f406b4c37df" providerId="ADAL" clId="{F8E8FBCE-010F-4990-A80F-A4863D0FF516}" dt="2019-03-11T20:25:45.284" v="1965" actId="14100"/>
          <ac:picMkLst>
            <pc:docMk/>
            <pc:sldMk cId="3133893264" sldId="438"/>
            <ac:picMk id="5" creationId="{FC7C5015-FBE5-477F-BB4F-0095632693D6}"/>
          </ac:picMkLst>
        </pc:picChg>
      </pc:sldChg>
      <pc:sldChg chg="addSp delSp modSp add">
        <pc:chgData name="Melissa Mertz" userId="60ed86b4-4f27-4d5c-8e31-0f406b4c37df" providerId="ADAL" clId="{F8E8FBCE-010F-4990-A80F-A4863D0FF516}" dt="2019-03-11T20:19:36.340" v="1686" actId="20577"/>
        <pc:sldMkLst>
          <pc:docMk/>
          <pc:sldMk cId="3788430185" sldId="439"/>
        </pc:sldMkLst>
        <pc:spChg chg="mod">
          <ac:chgData name="Melissa Mertz" userId="60ed86b4-4f27-4d5c-8e31-0f406b4c37df" providerId="ADAL" clId="{F8E8FBCE-010F-4990-A80F-A4863D0FF516}" dt="2019-03-11T20:19:30.547" v="1682" actId="20577"/>
          <ac:spMkLst>
            <pc:docMk/>
            <pc:sldMk cId="3788430185" sldId="439"/>
            <ac:spMk id="2" creationId="{931632E3-9513-43B7-8142-227B5DDAD338}"/>
          </ac:spMkLst>
        </pc:spChg>
        <pc:spChg chg="del">
          <ac:chgData name="Melissa Mertz" userId="60ed86b4-4f27-4d5c-8e31-0f406b4c37df" providerId="ADAL" clId="{F8E8FBCE-010F-4990-A80F-A4863D0FF516}" dt="2019-03-11T20:17:36.915" v="1597"/>
          <ac:spMkLst>
            <pc:docMk/>
            <pc:sldMk cId="3788430185" sldId="439"/>
            <ac:spMk id="3" creationId="{2081D8A4-F945-4692-8FB6-EF26AD00C48F}"/>
          </ac:spMkLst>
        </pc:spChg>
        <pc:spChg chg="add del mod">
          <ac:chgData name="Melissa Mertz" userId="60ed86b4-4f27-4d5c-8e31-0f406b4c37df" providerId="ADAL" clId="{F8E8FBCE-010F-4990-A80F-A4863D0FF516}" dt="2019-03-11T20:18:18.892" v="1598"/>
          <ac:spMkLst>
            <pc:docMk/>
            <pc:sldMk cId="3788430185" sldId="439"/>
            <ac:spMk id="5" creationId="{D2924EF4-99B3-43AC-A043-1252ECC9931C}"/>
          </ac:spMkLst>
        </pc:spChg>
        <pc:spChg chg="add del mod">
          <ac:chgData name="Melissa Mertz" userId="60ed86b4-4f27-4d5c-8e31-0f406b4c37df" providerId="ADAL" clId="{F8E8FBCE-010F-4990-A80F-A4863D0FF516}" dt="2019-03-11T20:18:18.892" v="1598"/>
          <ac:spMkLst>
            <pc:docMk/>
            <pc:sldMk cId="3788430185" sldId="439"/>
            <ac:spMk id="6" creationId="{41374303-E2B9-41B2-B823-CB72C07DDA1D}"/>
          </ac:spMkLst>
        </pc:spChg>
        <pc:spChg chg="add mod">
          <ac:chgData name="Melissa Mertz" userId="60ed86b4-4f27-4d5c-8e31-0f406b4c37df" providerId="ADAL" clId="{F8E8FBCE-010F-4990-A80F-A4863D0FF516}" dt="2019-03-11T20:19:36.340" v="1686" actId="20577"/>
          <ac:spMkLst>
            <pc:docMk/>
            <pc:sldMk cId="3788430185" sldId="439"/>
            <ac:spMk id="7" creationId="{B1ADD445-C67A-49D5-9CEC-B98854D6C6C6}"/>
          </ac:spMkLst>
        </pc:spChg>
        <pc:picChg chg="add del mod">
          <ac:chgData name="Melissa Mertz" userId="60ed86b4-4f27-4d5c-8e31-0f406b4c37df" providerId="ADAL" clId="{F8E8FBCE-010F-4990-A80F-A4863D0FF516}" dt="2019-03-11T20:18:21.160" v="1599"/>
          <ac:picMkLst>
            <pc:docMk/>
            <pc:sldMk cId="3788430185" sldId="439"/>
            <ac:picMk id="4" creationId="{4EAAB974-A690-4F93-9E91-FC7D417311FE}"/>
          </ac:picMkLst>
        </pc:picChg>
        <pc:picChg chg="add">
          <ac:chgData name="Melissa Mertz" userId="60ed86b4-4f27-4d5c-8e31-0f406b4c37df" providerId="ADAL" clId="{F8E8FBCE-010F-4990-A80F-A4863D0FF516}" dt="2019-03-11T20:18:40.669" v="1677"/>
          <ac:picMkLst>
            <pc:docMk/>
            <pc:sldMk cId="3788430185" sldId="439"/>
            <ac:picMk id="8" creationId="{FF0C2635-767E-4E39-AED0-52AB64BD830C}"/>
          </ac:picMkLst>
        </pc:picChg>
      </pc:sldChg>
      <pc:sldChg chg="addSp delSp modSp add">
        <pc:chgData name="Melissa Mertz" userId="60ed86b4-4f27-4d5c-8e31-0f406b4c37df" providerId="ADAL" clId="{F8E8FBCE-010F-4990-A80F-A4863D0FF516}" dt="2019-03-11T20:12:47.939" v="1574" actId="962"/>
        <pc:sldMkLst>
          <pc:docMk/>
          <pc:sldMk cId="1719655503" sldId="440"/>
        </pc:sldMkLst>
        <pc:spChg chg="mod">
          <ac:chgData name="Melissa Mertz" userId="60ed86b4-4f27-4d5c-8e31-0f406b4c37df" providerId="ADAL" clId="{F8E8FBCE-010F-4990-A80F-A4863D0FF516}" dt="2019-03-11T20:12:23.592" v="1571" actId="20577"/>
          <ac:spMkLst>
            <pc:docMk/>
            <pc:sldMk cId="1719655503" sldId="440"/>
            <ac:spMk id="2" creationId="{F37F44ED-45CE-44DD-B188-94D93DE230A0}"/>
          </ac:spMkLst>
        </pc:spChg>
        <pc:spChg chg="del">
          <ac:chgData name="Melissa Mertz" userId="60ed86b4-4f27-4d5c-8e31-0f406b4c37df" providerId="ADAL" clId="{F8E8FBCE-010F-4990-A80F-A4863D0FF516}" dt="2019-03-11T20:12:32.590" v="1572" actId="931"/>
          <ac:spMkLst>
            <pc:docMk/>
            <pc:sldMk cId="1719655503" sldId="440"/>
            <ac:spMk id="3" creationId="{A238F258-B52F-44E5-A3A5-9842D86C5F46}"/>
          </ac:spMkLst>
        </pc:spChg>
        <pc:picChg chg="add mod">
          <ac:chgData name="Melissa Mertz" userId="60ed86b4-4f27-4d5c-8e31-0f406b4c37df" providerId="ADAL" clId="{F8E8FBCE-010F-4990-A80F-A4863D0FF516}" dt="2019-03-11T20:12:47.939" v="1574" actId="962"/>
          <ac:picMkLst>
            <pc:docMk/>
            <pc:sldMk cId="1719655503" sldId="440"/>
            <ac:picMk id="5" creationId="{89BD2EA4-BF06-48D1-829B-8258EC68FC34}"/>
          </ac:picMkLst>
        </pc:picChg>
      </pc:sldChg>
      <pc:sldChg chg="addSp delSp modSp add">
        <pc:chgData name="Melissa Mertz" userId="60ed86b4-4f27-4d5c-8e31-0f406b4c37df" providerId="ADAL" clId="{F8E8FBCE-010F-4990-A80F-A4863D0FF516}" dt="2019-03-11T20:16:24.814" v="1596" actId="1076"/>
        <pc:sldMkLst>
          <pc:docMk/>
          <pc:sldMk cId="2786248398" sldId="441"/>
        </pc:sldMkLst>
        <pc:spChg chg="mod">
          <ac:chgData name="Melissa Mertz" userId="60ed86b4-4f27-4d5c-8e31-0f406b4c37df" providerId="ADAL" clId="{F8E8FBCE-010F-4990-A80F-A4863D0FF516}" dt="2019-03-11T20:16:11.883" v="1593" actId="20577"/>
          <ac:spMkLst>
            <pc:docMk/>
            <pc:sldMk cId="2786248398" sldId="441"/>
            <ac:spMk id="2" creationId="{087C15F6-5D45-4E3D-B3AE-6D7D29D63769}"/>
          </ac:spMkLst>
        </pc:spChg>
        <pc:spChg chg="del">
          <ac:chgData name="Melissa Mertz" userId="60ed86b4-4f27-4d5c-8e31-0f406b4c37df" providerId="ADAL" clId="{F8E8FBCE-010F-4990-A80F-A4863D0FF516}" dt="2019-03-11T20:16:16.105" v="1594"/>
          <ac:spMkLst>
            <pc:docMk/>
            <pc:sldMk cId="2786248398" sldId="441"/>
            <ac:spMk id="3" creationId="{8EC99643-5D0F-4AE3-9C74-2954AB47814D}"/>
          </ac:spMkLst>
        </pc:spChg>
        <pc:picChg chg="add mod">
          <ac:chgData name="Melissa Mertz" userId="60ed86b4-4f27-4d5c-8e31-0f406b4c37df" providerId="ADAL" clId="{F8E8FBCE-010F-4990-A80F-A4863D0FF516}" dt="2019-03-11T20:16:24.814" v="1596" actId="1076"/>
          <ac:picMkLst>
            <pc:docMk/>
            <pc:sldMk cId="2786248398" sldId="441"/>
            <ac:picMk id="4" creationId="{B73739F3-7EA3-4082-9109-C948FDB72483}"/>
          </ac:picMkLst>
        </pc:picChg>
      </pc:sldChg>
      <pc:sldChg chg="addSp modSp add">
        <pc:chgData name="Melissa Mertz" userId="60ed86b4-4f27-4d5c-8e31-0f406b4c37df" providerId="ADAL" clId="{F8E8FBCE-010F-4990-A80F-A4863D0FF516}" dt="2019-03-11T20:33:32.161" v="2381" actId="1038"/>
        <pc:sldMkLst>
          <pc:docMk/>
          <pc:sldMk cId="946271111" sldId="442"/>
        </pc:sldMkLst>
        <pc:spChg chg="mod">
          <ac:chgData name="Melissa Mertz" userId="60ed86b4-4f27-4d5c-8e31-0f406b4c37df" providerId="ADAL" clId="{F8E8FBCE-010F-4990-A80F-A4863D0FF516}" dt="2019-03-11T20:30:51.199" v="2231" actId="20577"/>
          <ac:spMkLst>
            <pc:docMk/>
            <pc:sldMk cId="946271111" sldId="442"/>
            <ac:spMk id="2" creationId="{8DAF9F55-1BC2-4C12-9DF8-095D3410978A}"/>
          </ac:spMkLst>
        </pc:spChg>
        <pc:spChg chg="mod">
          <ac:chgData name="Melissa Mertz" userId="60ed86b4-4f27-4d5c-8e31-0f406b4c37df" providerId="ADAL" clId="{F8E8FBCE-010F-4990-A80F-A4863D0FF516}" dt="2019-03-11T20:31:28.025" v="2348" actId="20577"/>
          <ac:spMkLst>
            <pc:docMk/>
            <pc:sldMk cId="946271111" sldId="442"/>
            <ac:spMk id="3" creationId="{88CF79B7-9792-427C-B992-D6BA506A70C6}"/>
          </ac:spMkLst>
        </pc:spChg>
        <pc:spChg chg="add mod">
          <ac:chgData name="Melissa Mertz" userId="60ed86b4-4f27-4d5c-8e31-0f406b4c37df" providerId="ADAL" clId="{F8E8FBCE-010F-4990-A80F-A4863D0FF516}" dt="2019-03-11T20:33:05.584" v="2372" actId="1038"/>
          <ac:spMkLst>
            <pc:docMk/>
            <pc:sldMk cId="946271111" sldId="442"/>
            <ac:spMk id="6" creationId="{05E633A1-02A4-442F-A647-2FE90008D06C}"/>
          </ac:spMkLst>
        </pc:spChg>
        <pc:spChg chg="add mod">
          <ac:chgData name="Melissa Mertz" userId="60ed86b4-4f27-4d5c-8e31-0f406b4c37df" providerId="ADAL" clId="{F8E8FBCE-010F-4990-A80F-A4863D0FF516}" dt="2019-03-11T20:33:32.161" v="2381" actId="1038"/>
          <ac:spMkLst>
            <pc:docMk/>
            <pc:sldMk cId="946271111" sldId="442"/>
            <ac:spMk id="7" creationId="{28E1E2B1-3C3E-4631-B888-F4271A43ECC2}"/>
          </ac:spMkLst>
        </pc:spChg>
        <pc:picChg chg="add mod">
          <ac:chgData name="Melissa Mertz" userId="60ed86b4-4f27-4d5c-8e31-0f406b4c37df" providerId="ADAL" clId="{F8E8FBCE-010F-4990-A80F-A4863D0FF516}" dt="2019-03-11T20:32:03.838" v="2352" actId="1076"/>
          <ac:picMkLst>
            <pc:docMk/>
            <pc:sldMk cId="946271111" sldId="442"/>
            <ac:picMk id="4" creationId="{CB13D308-E978-47A2-AB02-96A1A197CEC0}"/>
          </ac:picMkLst>
        </pc:picChg>
        <pc:picChg chg="add mod">
          <ac:chgData name="Melissa Mertz" userId="60ed86b4-4f27-4d5c-8e31-0f406b4c37df" providerId="ADAL" clId="{F8E8FBCE-010F-4990-A80F-A4863D0FF516}" dt="2019-03-11T20:33:16.544" v="2376" actId="1076"/>
          <ac:picMkLst>
            <pc:docMk/>
            <pc:sldMk cId="946271111" sldId="442"/>
            <ac:picMk id="5" creationId="{2971525F-8569-417C-AED9-87F848655DF9}"/>
          </ac:picMkLst>
        </pc:picChg>
      </pc:sldChg>
      <pc:sldChg chg="addSp modSp add">
        <pc:chgData name="Melissa Mertz" userId="60ed86b4-4f27-4d5c-8e31-0f406b4c37df" providerId="ADAL" clId="{F8E8FBCE-010F-4990-A80F-A4863D0FF516}" dt="2019-03-11T20:20:43.459" v="1831" actId="1037"/>
        <pc:sldMkLst>
          <pc:docMk/>
          <pc:sldMk cId="3936066787" sldId="443"/>
        </pc:sldMkLst>
        <pc:spChg chg="mod">
          <ac:chgData name="Melissa Mertz" userId="60ed86b4-4f27-4d5c-8e31-0f406b4c37df" providerId="ADAL" clId="{F8E8FBCE-010F-4990-A80F-A4863D0FF516}" dt="2019-03-11T20:19:49.547" v="1698" actId="20577"/>
          <ac:spMkLst>
            <pc:docMk/>
            <pc:sldMk cId="3936066787" sldId="443"/>
            <ac:spMk id="2" creationId="{C41FA2C9-4A98-4F5D-84E2-882B8FA54E39}"/>
          </ac:spMkLst>
        </pc:spChg>
        <pc:spChg chg="mod">
          <ac:chgData name="Melissa Mertz" userId="60ed86b4-4f27-4d5c-8e31-0f406b4c37df" providerId="ADAL" clId="{F8E8FBCE-010F-4990-A80F-A4863D0FF516}" dt="2019-03-11T20:20:12.788" v="1813" actId="20577"/>
          <ac:spMkLst>
            <pc:docMk/>
            <pc:sldMk cId="3936066787" sldId="443"/>
            <ac:spMk id="3" creationId="{1B44CC60-D9A4-42A8-841B-24DFF7A8018C}"/>
          </ac:spMkLst>
        </pc:spChg>
        <pc:spChg chg="add mod">
          <ac:chgData name="Melissa Mertz" userId="60ed86b4-4f27-4d5c-8e31-0f406b4c37df" providerId="ADAL" clId="{F8E8FBCE-010F-4990-A80F-A4863D0FF516}" dt="2019-03-11T20:20:43.459" v="1831" actId="1037"/>
          <ac:spMkLst>
            <pc:docMk/>
            <pc:sldMk cId="3936066787" sldId="443"/>
            <ac:spMk id="5" creationId="{8195D9BA-BEB1-49E9-99E8-9F3CBD922643}"/>
          </ac:spMkLst>
        </pc:spChg>
        <pc:picChg chg="add mod">
          <ac:chgData name="Melissa Mertz" userId="60ed86b4-4f27-4d5c-8e31-0f406b4c37df" providerId="ADAL" clId="{F8E8FBCE-010F-4990-A80F-A4863D0FF516}" dt="2019-03-11T20:20:20.415" v="1816" actId="1076"/>
          <ac:picMkLst>
            <pc:docMk/>
            <pc:sldMk cId="3936066787" sldId="443"/>
            <ac:picMk id="4" creationId="{DFF09E26-4F9A-4C04-9EF6-5BCBB0B40ED7}"/>
          </ac:picMkLst>
        </pc:picChg>
      </pc:sldChg>
      <pc:sldChg chg="addSp delSp modSp add">
        <pc:chgData name="Melissa Mertz" userId="60ed86b4-4f27-4d5c-8e31-0f406b4c37df" providerId="ADAL" clId="{F8E8FBCE-010F-4990-A80F-A4863D0FF516}" dt="2019-03-11T20:32:28.553" v="2362" actId="1038"/>
        <pc:sldMkLst>
          <pc:docMk/>
          <pc:sldMk cId="496745557" sldId="444"/>
        </pc:sldMkLst>
        <pc:spChg chg="mod">
          <ac:chgData name="Melissa Mertz" userId="60ed86b4-4f27-4d5c-8e31-0f406b4c37df" providerId="ADAL" clId="{F8E8FBCE-010F-4990-A80F-A4863D0FF516}" dt="2019-03-11T20:21:14.516" v="1878" actId="20577"/>
          <ac:spMkLst>
            <pc:docMk/>
            <pc:sldMk cId="496745557" sldId="444"/>
            <ac:spMk id="2" creationId="{569EC265-C70D-4AC3-AA88-8A0E0C266768}"/>
          </ac:spMkLst>
        </pc:spChg>
        <pc:spChg chg="mod">
          <ac:chgData name="Melissa Mertz" userId="60ed86b4-4f27-4d5c-8e31-0f406b4c37df" providerId="ADAL" clId="{F8E8FBCE-010F-4990-A80F-A4863D0FF516}" dt="2019-03-11T20:21:37.899" v="1912" actId="20577"/>
          <ac:spMkLst>
            <pc:docMk/>
            <pc:sldMk cId="496745557" sldId="444"/>
            <ac:spMk id="3" creationId="{FFBEF19D-152F-4AE1-A24F-C32CCEA39FBE}"/>
          </ac:spMkLst>
        </pc:spChg>
        <pc:spChg chg="add mod">
          <ac:chgData name="Melissa Mertz" userId="60ed86b4-4f27-4d5c-8e31-0f406b4c37df" providerId="ADAL" clId="{F8E8FBCE-010F-4990-A80F-A4863D0FF516}" dt="2019-03-11T20:27:04.211" v="2051" actId="1037"/>
          <ac:spMkLst>
            <pc:docMk/>
            <pc:sldMk cId="496745557" sldId="444"/>
            <ac:spMk id="6" creationId="{6A8A8912-8279-445D-BD11-4B89C4B5D111}"/>
          </ac:spMkLst>
        </pc:spChg>
        <pc:spChg chg="add mod">
          <ac:chgData name="Melissa Mertz" userId="60ed86b4-4f27-4d5c-8e31-0f406b4c37df" providerId="ADAL" clId="{F8E8FBCE-010F-4990-A80F-A4863D0FF516}" dt="2019-03-11T20:27:04.211" v="2051" actId="1037"/>
          <ac:spMkLst>
            <pc:docMk/>
            <pc:sldMk cId="496745557" sldId="444"/>
            <ac:spMk id="7" creationId="{E7936DF4-2419-4835-B9EA-B268A8BB442E}"/>
          </ac:spMkLst>
        </pc:spChg>
        <pc:spChg chg="add mod">
          <ac:chgData name="Melissa Mertz" userId="60ed86b4-4f27-4d5c-8e31-0f406b4c37df" providerId="ADAL" clId="{F8E8FBCE-010F-4990-A80F-A4863D0FF516}" dt="2019-03-11T20:27:04.211" v="2051" actId="1037"/>
          <ac:spMkLst>
            <pc:docMk/>
            <pc:sldMk cId="496745557" sldId="444"/>
            <ac:spMk id="9" creationId="{229B9364-EBC7-4731-B6B3-8BD59D3CE5DF}"/>
          </ac:spMkLst>
        </pc:spChg>
        <pc:spChg chg="add">
          <ac:chgData name="Melissa Mertz" userId="60ed86b4-4f27-4d5c-8e31-0f406b4c37df" providerId="ADAL" clId="{F8E8FBCE-010F-4990-A80F-A4863D0FF516}" dt="2019-03-11T20:26:49.205" v="2030"/>
          <ac:spMkLst>
            <pc:docMk/>
            <pc:sldMk cId="496745557" sldId="444"/>
            <ac:spMk id="10" creationId="{83D6C8D8-B894-4E79-82CD-5A96923A4D9E}"/>
          </ac:spMkLst>
        </pc:spChg>
        <pc:spChg chg="add mod">
          <ac:chgData name="Melissa Mertz" userId="60ed86b4-4f27-4d5c-8e31-0f406b4c37df" providerId="ADAL" clId="{F8E8FBCE-010F-4990-A80F-A4863D0FF516}" dt="2019-03-11T20:32:28.553" v="2362" actId="1038"/>
          <ac:spMkLst>
            <pc:docMk/>
            <pc:sldMk cId="496745557" sldId="444"/>
            <ac:spMk id="11" creationId="{C65BAB7D-9ADA-4654-9AEC-013188B740FE}"/>
          </ac:spMkLst>
        </pc:spChg>
        <pc:picChg chg="add mod">
          <ac:chgData name="Melissa Mertz" userId="60ed86b4-4f27-4d5c-8e31-0f406b4c37df" providerId="ADAL" clId="{F8E8FBCE-010F-4990-A80F-A4863D0FF516}" dt="2019-03-11T20:26:57.882" v="2031" actId="14100"/>
          <ac:picMkLst>
            <pc:docMk/>
            <pc:sldMk cId="496745557" sldId="444"/>
            <ac:picMk id="4" creationId="{59AF13CB-393F-4E70-9C79-5AEECF555A9C}"/>
          </ac:picMkLst>
        </pc:picChg>
        <pc:picChg chg="add del mod">
          <ac:chgData name="Melissa Mertz" userId="60ed86b4-4f27-4d5c-8e31-0f406b4c37df" providerId="ADAL" clId="{F8E8FBCE-010F-4990-A80F-A4863D0FF516}" dt="2019-03-11T20:23:57.740" v="1927" actId="478"/>
          <ac:picMkLst>
            <pc:docMk/>
            <pc:sldMk cId="496745557" sldId="444"/>
            <ac:picMk id="5" creationId="{F0361595-8231-426D-9E9E-C7421366A119}"/>
          </ac:picMkLst>
        </pc:picChg>
        <pc:picChg chg="add mod ord">
          <ac:chgData name="Melissa Mertz" userId="60ed86b4-4f27-4d5c-8e31-0f406b4c37df" providerId="ADAL" clId="{F8E8FBCE-010F-4990-A80F-A4863D0FF516}" dt="2019-03-11T20:27:04.211" v="2051" actId="1037"/>
          <ac:picMkLst>
            <pc:docMk/>
            <pc:sldMk cId="496745557" sldId="444"/>
            <ac:picMk id="8" creationId="{F83102F1-615F-492A-B159-2AEC23C5862D}"/>
          </ac:picMkLst>
        </pc:picChg>
      </pc:sldChg>
      <pc:sldChg chg="addSp modSp add">
        <pc:chgData name="Melissa Mertz" userId="60ed86b4-4f27-4d5c-8e31-0f406b4c37df" providerId="ADAL" clId="{F8E8FBCE-010F-4990-A80F-A4863D0FF516}" dt="2019-03-11T20:29:09.330" v="2202" actId="14100"/>
        <pc:sldMkLst>
          <pc:docMk/>
          <pc:sldMk cId="3909051572" sldId="445"/>
        </pc:sldMkLst>
        <pc:spChg chg="mod">
          <ac:chgData name="Melissa Mertz" userId="60ed86b4-4f27-4d5c-8e31-0f406b4c37df" providerId="ADAL" clId="{F8E8FBCE-010F-4990-A80F-A4863D0FF516}" dt="2019-03-11T20:27:59.158" v="2082" actId="20577"/>
          <ac:spMkLst>
            <pc:docMk/>
            <pc:sldMk cId="3909051572" sldId="445"/>
            <ac:spMk id="2" creationId="{F5DA73D7-0BBD-473A-B0CE-DBE75E2AEE11}"/>
          </ac:spMkLst>
        </pc:spChg>
        <pc:spChg chg="mod">
          <ac:chgData name="Melissa Mertz" userId="60ed86b4-4f27-4d5c-8e31-0f406b4c37df" providerId="ADAL" clId="{F8E8FBCE-010F-4990-A80F-A4863D0FF516}" dt="2019-03-11T20:28:26.058" v="2187" actId="20577"/>
          <ac:spMkLst>
            <pc:docMk/>
            <pc:sldMk cId="3909051572" sldId="445"/>
            <ac:spMk id="3" creationId="{03D81360-D924-4FBF-BAD4-E25D538364A3}"/>
          </ac:spMkLst>
        </pc:spChg>
        <pc:spChg chg="add mod">
          <ac:chgData name="Melissa Mertz" userId="60ed86b4-4f27-4d5c-8e31-0f406b4c37df" providerId="ADAL" clId="{F8E8FBCE-010F-4990-A80F-A4863D0FF516}" dt="2019-03-11T20:28:56.135" v="2199" actId="1038"/>
          <ac:spMkLst>
            <pc:docMk/>
            <pc:sldMk cId="3909051572" sldId="445"/>
            <ac:spMk id="5" creationId="{B02855BF-5849-4149-9D00-C35964A80647}"/>
          </ac:spMkLst>
        </pc:spChg>
        <pc:spChg chg="add mod">
          <ac:chgData name="Melissa Mertz" userId="60ed86b4-4f27-4d5c-8e31-0f406b4c37df" providerId="ADAL" clId="{F8E8FBCE-010F-4990-A80F-A4863D0FF516}" dt="2019-03-11T20:29:09.330" v="2202" actId="14100"/>
          <ac:spMkLst>
            <pc:docMk/>
            <pc:sldMk cId="3909051572" sldId="445"/>
            <ac:spMk id="6" creationId="{EF7B06CE-99F0-4E6B-9BA2-44515B418540}"/>
          </ac:spMkLst>
        </pc:spChg>
        <pc:picChg chg="add mod">
          <ac:chgData name="Melissa Mertz" userId="60ed86b4-4f27-4d5c-8e31-0f406b4c37df" providerId="ADAL" clId="{F8E8FBCE-010F-4990-A80F-A4863D0FF516}" dt="2019-03-11T20:28:37.183" v="2192" actId="1076"/>
          <ac:picMkLst>
            <pc:docMk/>
            <pc:sldMk cId="3909051572" sldId="445"/>
            <ac:picMk id="4" creationId="{0526EE64-8EE1-4180-B757-3AD9B4A90C24}"/>
          </ac:picMkLst>
        </pc:picChg>
      </pc:sldChg>
      <pc:sldChg chg="addSp delSp modSp add">
        <pc:chgData name="Melissa Mertz" userId="60ed86b4-4f27-4d5c-8e31-0f406b4c37df" providerId="ADAL" clId="{F8E8FBCE-010F-4990-A80F-A4863D0FF516}" dt="2019-03-11T20:37:54.058" v="2641" actId="478"/>
        <pc:sldMkLst>
          <pc:docMk/>
          <pc:sldMk cId="2077535301" sldId="446"/>
        </pc:sldMkLst>
        <pc:spChg chg="mod">
          <ac:chgData name="Melissa Mertz" userId="60ed86b4-4f27-4d5c-8e31-0f406b4c37df" providerId="ADAL" clId="{F8E8FBCE-010F-4990-A80F-A4863D0FF516}" dt="2019-03-11T20:33:49.337" v="2427" actId="20577"/>
          <ac:spMkLst>
            <pc:docMk/>
            <pc:sldMk cId="2077535301" sldId="446"/>
            <ac:spMk id="2" creationId="{CDF822DF-47E0-49DC-91F9-EBED95A359FE}"/>
          </ac:spMkLst>
        </pc:spChg>
        <pc:spChg chg="mod">
          <ac:chgData name="Melissa Mertz" userId="60ed86b4-4f27-4d5c-8e31-0f406b4c37df" providerId="ADAL" clId="{F8E8FBCE-010F-4990-A80F-A4863D0FF516}" dt="2019-03-11T20:36:15.270" v="2534" actId="14100"/>
          <ac:spMkLst>
            <pc:docMk/>
            <pc:sldMk cId="2077535301" sldId="446"/>
            <ac:spMk id="3" creationId="{523ABB61-1A0A-4A12-B33A-3E1A478E5582}"/>
          </ac:spMkLst>
        </pc:spChg>
        <pc:spChg chg="add del mod">
          <ac:chgData name="Melissa Mertz" userId="60ed86b4-4f27-4d5c-8e31-0f406b4c37df" providerId="ADAL" clId="{F8E8FBCE-010F-4990-A80F-A4863D0FF516}" dt="2019-03-11T20:37:54.058" v="2641" actId="478"/>
          <ac:spMkLst>
            <pc:docMk/>
            <pc:sldMk cId="2077535301" sldId="446"/>
            <ac:spMk id="5" creationId="{F544187C-A452-4267-ADF0-9082837411A2}"/>
          </ac:spMkLst>
        </pc:spChg>
        <pc:picChg chg="add mod">
          <ac:chgData name="Melissa Mertz" userId="60ed86b4-4f27-4d5c-8e31-0f406b4c37df" providerId="ADAL" clId="{F8E8FBCE-010F-4990-A80F-A4863D0FF516}" dt="2019-03-11T20:36:09.908" v="2533" actId="1076"/>
          <ac:picMkLst>
            <pc:docMk/>
            <pc:sldMk cId="2077535301" sldId="446"/>
            <ac:picMk id="4" creationId="{416E619F-47C6-48F2-809B-E85A3468CBAE}"/>
          </ac:picMkLst>
        </pc:picChg>
      </pc:sldChg>
      <pc:sldChg chg="addSp delSp modSp add">
        <pc:chgData name="Melissa Mertz" userId="60ed86b4-4f27-4d5c-8e31-0f406b4c37df" providerId="ADAL" clId="{F8E8FBCE-010F-4990-A80F-A4863D0FF516}" dt="2019-03-11T20:38:27.750" v="2650" actId="14100"/>
        <pc:sldMkLst>
          <pc:docMk/>
          <pc:sldMk cId="1625910413" sldId="447"/>
        </pc:sldMkLst>
        <pc:spChg chg="mod">
          <ac:chgData name="Melissa Mertz" userId="60ed86b4-4f27-4d5c-8e31-0f406b4c37df" providerId="ADAL" clId="{F8E8FBCE-010F-4990-A80F-A4863D0FF516}" dt="2019-03-11T20:37:04.721" v="2559" actId="20577"/>
          <ac:spMkLst>
            <pc:docMk/>
            <pc:sldMk cId="1625910413" sldId="447"/>
            <ac:spMk id="2" creationId="{3F6E7214-A58A-4768-BA1D-66FCD4E19C86}"/>
          </ac:spMkLst>
        </pc:spChg>
        <pc:spChg chg="mod">
          <ac:chgData name="Melissa Mertz" userId="60ed86b4-4f27-4d5c-8e31-0f406b4c37df" providerId="ADAL" clId="{F8E8FBCE-010F-4990-A80F-A4863D0FF516}" dt="2019-03-11T20:37:17.730" v="2634" actId="20577"/>
          <ac:spMkLst>
            <pc:docMk/>
            <pc:sldMk cId="1625910413" sldId="447"/>
            <ac:spMk id="3" creationId="{5F0DC949-2615-40CE-9DF7-78C6C4F875D2}"/>
          </ac:spMkLst>
        </pc:spChg>
        <pc:spChg chg="add mod">
          <ac:chgData name="Melissa Mertz" userId="60ed86b4-4f27-4d5c-8e31-0f406b4c37df" providerId="ADAL" clId="{F8E8FBCE-010F-4990-A80F-A4863D0FF516}" dt="2019-03-11T20:38:10.466" v="2645" actId="14100"/>
          <ac:spMkLst>
            <pc:docMk/>
            <pc:sldMk cId="1625910413" sldId="447"/>
            <ac:spMk id="5" creationId="{8C0C78B3-E1BA-43E7-B0F6-D9866D3751E6}"/>
          </ac:spMkLst>
        </pc:spChg>
        <pc:spChg chg="add mod">
          <ac:chgData name="Melissa Mertz" userId="60ed86b4-4f27-4d5c-8e31-0f406b4c37df" providerId="ADAL" clId="{F8E8FBCE-010F-4990-A80F-A4863D0FF516}" dt="2019-03-11T20:38:27.750" v="2650" actId="14100"/>
          <ac:spMkLst>
            <pc:docMk/>
            <pc:sldMk cId="1625910413" sldId="447"/>
            <ac:spMk id="6" creationId="{A4D684E8-1C1E-45F2-98B7-C23D478406BC}"/>
          </ac:spMkLst>
        </pc:spChg>
        <pc:picChg chg="add mod">
          <ac:chgData name="Melissa Mertz" userId="60ed86b4-4f27-4d5c-8e31-0f406b4c37df" providerId="ADAL" clId="{F8E8FBCE-010F-4990-A80F-A4863D0FF516}" dt="2019-03-11T20:37:25.978" v="2637" actId="1076"/>
          <ac:picMkLst>
            <pc:docMk/>
            <pc:sldMk cId="1625910413" sldId="447"/>
            <ac:picMk id="4" creationId="{2CDA1F3E-BC92-4885-8FFF-67B4208A22B7}"/>
          </ac:picMkLst>
        </pc:picChg>
        <pc:picChg chg="add del mod">
          <ac:chgData name="Melissa Mertz" userId="60ed86b4-4f27-4d5c-8e31-0f406b4c37df" providerId="ADAL" clId="{F8E8FBCE-010F-4990-A80F-A4863D0FF516}" dt="2019-03-11T20:38:17.003" v="2648"/>
          <ac:picMkLst>
            <pc:docMk/>
            <pc:sldMk cId="1625910413" sldId="447"/>
            <ac:picMk id="7" creationId="{050AD1FD-E11D-444D-A999-FB6045D64335}"/>
          </ac:picMkLst>
        </pc:picChg>
      </pc:sldChg>
      <pc:sldChg chg="addSp modSp add">
        <pc:chgData name="Melissa Mertz" userId="60ed86b4-4f27-4d5c-8e31-0f406b4c37df" providerId="ADAL" clId="{F8E8FBCE-010F-4990-A80F-A4863D0FF516}" dt="2019-03-11T20:40:24.091" v="2790" actId="14100"/>
        <pc:sldMkLst>
          <pc:docMk/>
          <pc:sldMk cId="1987646916" sldId="448"/>
        </pc:sldMkLst>
        <pc:spChg chg="mod">
          <ac:chgData name="Melissa Mertz" userId="60ed86b4-4f27-4d5c-8e31-0f406b4c37df" providerId="ADAL" clId="{F8E8FBCE-010F-4990-A80F-A4863D0FF516}" dt="2019-03-11T20:39:19.146" v="2675" actId="20577"/>
          <ac:spMkLst>
            <pc:docMk/>
            <pc:sldMk cId="1987646916" sldId="448"/>
            <ac:spMk id="2" creationId="{1DDF3E67-137F-432B-A238-43AE9A53469C}"/>
          </ac:spMkLst>
        </pc:spChg>
        <pc:spChg chg="mod">
          <ac:chgData name="Melissa Mertz" userId="60ed86b4-4f27-4d5c-8e31-0f406b4c37df" providerId="ADAL" clId="{F8E8FBCE-010F-4990-A80F-A4863D0FF516}" dt="2019-03-11T20:39:50.163" v="2782" actId="20577"/>
          <ac:spMkLst>
            <pc:docMk/>
            <pc:sldMk cId="1987646916" sldId="448"/>
            <ac:spMk id="3" creationId="{8FC1E399-65A8-4AAF-A2DF-FB4E900C251F}"/>
          </ac:spMkLst>
        </pc:spChg>
        <pc:picChg chg="add mod">
          <ac:chgData name="Melissa Mertz" userId="60ed86b4-4f27-4d5c-8e31-0f406b4c37df" providerId="ADAL" clId="{F8E8FBCE-010F-4990-A80F-A4863D0FF516}" dt="2019-03-11T20:39:45.321" v="2778" actId="1076"/>
          <ac:picMkLst>
            <pc:docMk/>
            <pc:sldMk cId="1987646916" sldId="448"/>
            <ac:picMk id="4" creationId="{C3A30B08-38FF-4A67-9AD3-09FE8740CB67}"/>
          </ac:picMkLst>
        </pc:picChg>
        <pc:picChg chg="add mod">
          <ac:chgData name="Melissa Mertz" userId="60ed86b4-4f27-4d5c-8e31-0f406b4c37df" providerId="ADAL" clId="{F8E8FBCE-010F-4990-A80F-A4863D0FF516}" dt="2019-03-11T20:40:24.091" v="2790" actId="14100"/>
          <ac:picMkLst>
            <pc:docMk/>
            <pc:sldMk cId="1987646916" sldId="448"/>
            <ac:picMk id="5" creationId="{256C4605-6E19-41CD-AAA7-47CC61137F6A}"/>
          </ac:picMkLst>
        </pc:picChg>
      </pc:sldChg>
      <pc:sldChg chg="addSp modSp add">
        <pc:chgData name="Melissa Mertz" userId="60ed86b4-4f27-4d5c-8e31-0f406b4c37df" providerId="ADAL" clId="{F8E8FBCE-010F-4990-A80F-A4863D0FF516}" dt="2019-03-11T20:56:51.973" v="3055" actId="1076"/>
        <pc:sldMkLst>
          <pc:docMk/>
          <pc:sldMk cId="2638309591" sldId="449"/>
        </pc:sldMkLst>
        <pc:spChg chg="mod">
          <ac:chgData name="Melissa Mertz" userId="60ed86b4-4f27-4d5c-8e31-0f406b4c37df" providerId="ADAL" clId="{F8E8FBCE-010F-4990-A80F-A4863D0FF516}" dt="2019-03-11T20:45:21.524" v="2808" actId="20577"/>
          <ac:spMkLst>
            <pc:docMk/>
            <pc:sldMk cId="2638309591" sldId="449"/>
            <ac:spMk id="2" creationId="{0B7CCB6D-0790-4352-AF1F-A0CDF4E6C93D}"/>
          </ac:spMkLst>
        </pc:spChg>
        <pc:spChg chg="mod">
          <ac:chgData name="Melissa Mertz" userId="60ed86b4-4f27-4d5c-8e31-0f406b4c37df" providerId="ADAL" clId="{F8E8FBCE-010F-4990-A80F-A4863D0FF516}" dt="2019-03-11T20:56:18.203" v="3052" actId="12"/>
          <ac:spMkLst>
            <pc:docMk/>
            <pc:sldMk cId="2638309591" sldId="449"/>
            <ac:spMk id="3" creationId="{BC9EF041-CBB0-4018-B391-3546978E0592}"/>
          </ac:spMkLst>
        </pc:spChg>
        <pc:picChg chg="add mod">
          <ac:chgData name="Melissa Mertz" userId="60ed86b4-4f27-4d5c-8e31-0f406b4c37df" providerId="ADAL" clId="{F8E8FBCE-010F-4990-A80F-A4863D0FF516}" dt="2019-03-11T20:56:51.973" v="3055" actId="1076"/>
          <ac:picMkLst>
            <pc:docMk/>
            <pc:sldMk cId="2638309591" sldId="449"/>
            <ac:picMk id="4" creationId="{6A20AEDD-5A70-4AA5-B9F2-F74EDD3C15E9}"/>
          </ac:picMkLst>
        </pc:picChg>
      </pc:sldChg>
      <pc:sldChg chg="addSp delSp modSp add">
        <pc:chgData name="Melissa Mertz" userId="60ed86b4-4f27-4d5c-8e31-0f406b4c37df" providerId="ADAL" clId="{F8E8FBCE-010F-4990-A80F-A4863D0FF516}" dt="2019-03-11T21:05:53.176" v="3524" actId="1036"/>
        <pc:sldMkLst>
          <pc:docMk/>
          <pc:sldMk cId="1224026860" sldId="450"/>
        </pc:sldMkLst>
        <pc:spChg chg="mod">
          <ac:chgData name="Melissa Mertz" userId="60ed86b4-4f27-4d5c-8e31-0f406b4c37df" providerId="ADAL" clId="{F8E8FBCE-010F-4990-A80F-A4863D0FF516}" dt="2019-03-11T20:58:27.962" v="3090" actId="20577"/>
          <ac:spMkLst>
            <pc:docMk/>
            <pc:sldMk cId="1224026860" sldId="450"/>
            <ac:spMk id="2" creationId="{2DCC68BD-EF58-458E-909A-529E64B7320D}"/>
          </ac:spMkLst>
        </pc:spChg>
        <pc:spChg chg="mod">
          <ac:chgData name="Melissa Mertz" userId="60ed86b4-4f27-4d5c-8e31-0f406b4c37df" providerId="ADAL" clId="{F8E8FBCE-010F-4990-A80F-A4863D0FF516}" dt="2019-03-11T21:05:29.766" v="3518" actId="14100"/>
          <ac:spMkLst>
            <pc:docMk/>
            <pc:sldMk cId="1224026860" sldId="450"/>
            <ac:spMk id="3" creationId="{AF7D4145-2AD8-4FDA-866C-9625501B4CC2}"/>
          </ac:spMkLst>
        </pc:spChg>
        <pc:spChg chg="add mod ord">
          <ac:chgData name="Melissa Mertz" userId="60ed86b4-4f27-4d5c-8e31-0f406b4c37df" providerId="ADAL" clId="{F8E8FBCE-010F-4990-A80F-A4863D0FF516}" dt="2019-03-11T21:05:53.176" v="3524" actId="1036"/>
          <ac:spMkLst>
            <pc:docMk/>
            <pc:sldMk cId="1224026860" sldId="450"/>
            <ac:spMk id="7" creationId="{C74B26DF-252F-4B73-89FB-6B392FFEA4C5}"/>
          </ac:spMkLst>
        </pc:spChg>
        <pc:picChg chg="add del mod">
          <ac:chgData name="Melissa Mertz" userId="60ed86b4-4f27-4d5c-8e31-0f406b4c37df" providerId="ADAL" clId="{F8E8FBCE-010F-4990-A80F-A4863D0FF516}" dt="2019-03-11T21:05:19.005" v="3514" actId="478"/>
          <ac:picMkLst>
            <pc:docMk/>
            <pc:sldMk cId="1224026860" sldId="450"/>
            <ac:picMk id="4" creationId="{0701197F-D681-4BC4-9D5E-0F5E29202305}"/>
          </ac:picMkLst>
        </pc:picChg>
        <pc:picChg chg="add del mod">
          <ac:chgData name="Melissa Mertz" userId="60ed86b4-4f27-4d5c-8e31-0f406b4c37df" providerId="ADAL" clId="{F8E8FBCE-010F-4990-A80F-A4863D0FF516}" dt="2019-03-11T21:00:32.466" v="3224" actId="478"/>
          <ac:picMkLst>
            <pc:docMk/>
            <pc:sldMk cId="1224026860" sldId="450"/>
            <ac:picMk id="5" creationId="{809B0ED2-1EDC-405B-AE0A-A2A21EA94057}"/>
          </ac:picMkLst>
        </pc:picChg>
        <pc:picChg chg="add del mod">
          <ac:chgData name="Melissa Mertz" userId="60ed86b4-4f27-4d5c-8e31-0f406b4c37df" providerId="ADAL" clId="{F8E8FBCE-010F-4990-A80F-A4863D0FF516}" dt="2019-03-11T21:05:18.326" v="3513" actId="478"/>
          <ac:picMkLst>
            <pc:docMk/>
            <pc:sldMk cId="1224026860" sldId="450"/>
            <ac:picMk id="6" creationId="{1D04DC14-1136-49A9-84DF-E3658FC0851A}"/>
          </ac:picMkLst>
        </pc:picChg>
        <pc:picChg chg="add mod">
          <ac:chgData name="Melissa Mertz" userId="60ed86b4-4f27-4d5c-8e31-0f406b4c37df" providerId="ADAL" clId="{F8E8FBCE-010F-4990-A80F-A4863D0FF516}" dt="2019-03-11T21:05:26.100" v="3517" actId="1076"/>
          <ac:picMkLst>
            <pc:docMk/>
            <pc:sldMk cId="1224026860" sldId="450"/>
            <ac:picMk id="8" creationId="{A1047A11-9770-4AE4-8777-D9B1097483EB}"/>
          </ac:picMkLst>
        </pc:picChg>
      </pc:sldChg>
      <pc:sldChg chg="addSp modSp add">
        <pc:chgData name="Melissa Mertz" userId="60ed86b4-4f27-4d5c-8e31-0f406b4c37df" providerId="ADAL" clId="{F8E8FBCE-010F-4990-A80F-A4863D0FF516}" dt="2019-03-11T21:03:22.401" v="3505" actId="14100"/>
        <pc:sldMkLst>
          <pc:docMk/>
          <pc:sldMk cId="2557059236" sldId="451"/>
        </pc:sldMkLst>
        <pc:spChg chg="mod">
          <ac:chgData name="Melissa Mertz" userId="60ed86b4-4f27-4d5c-8e31-0f406b4c37df" providerId="ADAL" clId="{F8E8FBCE-010F-4990-A80F-A4863D0FF516}" dt="2019-03-11T21:01:18.075" v="3270" actId="20577"/>
          <ac:spMkLst>
            <pc:docMk/>
            <pc:sldMk cId="2557059236" sldId="451"/>
            <ac:spMk id="2" creationId="{F70752E0-7268-4820-B39D-F812E8C4C979}"/>
          </ac:spMkLst>
        </pc:spChg>
        <pc:spChg chg="mod">
          <ac:chgData name="Melissa Mertz" userId="60ed86b4-4f27-4d5c-8e31-0f406b4c37df" providerId="ADAL" clId="{F8E8FBCE-010F-4990-A80F-A4863D0FF516}" dt="2019-03-11T21:03:22.401" v="3505" actId="14100"/>
          <ac:spMkLst>
            <pc:docMk/>
            <pc:sldMk cId="2557059236" sldId="451"/>
            <ac:spMk id="3" creationId="{41FBBFEF-BEB5-4C5D-9D98-EFD6BA93C9C6}"/>
          </ac:spMkLst>
        </pc:spChg>
        <pc:picChg chg="add mod">
          <ac:chgData name="Melissa Mertz" userId="60ed86b4-4f27-4d5c-8e31-0f406b4c37df" providerId="ADAL" clId="{F8E8FBCE-010F-4990-A80F-A4863D0FF516}" dt="2019-03-11T21:03:16.237" v="3503" actId="1076"/>
          <ac:picMkLst>
            <pc:docMk/>
            <pc:sldMk cId="2557059236" sldId="451"/>
            <ac:picMk id="4" creationId="{4783BF2A-99F1-4A7B-BF12-EFC9E0B4CB46}"/>
          </ac:picMkLst>
        </pc:picChg>
      </pc:sldChg>
      <pc:sldChg chg="addSp delSp modSp add">
        <pc:chgData name="Melissa Mertz" userId="60ed86b4-4f27-4d5c-8e31-0f406b4c37df" providerId="ADAL" clId="{F8E8FBCE-010F-4990-A80F-A4863D0FF516}" dt="2019-03-11T21:15:02.415" v="3989" actId="1076"/>
        <pc:sldMkLst>
          <pc:docMk/>
          <pc:sldMk cId="2423553895" sldId="452"/>
        </pc:sldMkLst>
        <pc:spChg chg="mod">
          <ac:chgData name="Melissa Mertz" userId="60ed86b4-4f27-4d5c-8e31-0f406b4c37df" providerId="ADAL" clId="{F8E8FBCE-010F-4990-A80F-A4863D0FF516}" dt="2019-03-11T21:09:16.570" v="3565" actId="6549"/>
          <ac:spMkLst>
            <pc:docMk/>
            <pc:sldMk cId="2423553895" sldId="452"/>
            <ac:spMk id="2" creationId="{E0B6599D-23C1-4627-8481-96B28A47EF6A}"/>
          </ac:spMkLst>
        </pc:spChg>
        <pc:spChg chg="mod">
          <ac:chgData name="Melissa Mertz" userId="60ed86b4-4f27-4d5c-8e31-0f406b4c37df" providerId="ADAL" clId="{F8E8FBCE-010F-4990-A80F-A4863D0FF516}" dt="2019-03-11T21:12:03.554" v="3985" actId="20577"/>
          <ac:spMkLst>
            <pc:docMk/>
            <pc:sldMk cId="2423553895" sldId="452"/>
            <ac:spMk id="3" creationId="{44D7C092-3B4F-4139-BD0D-F248F0EE2AEC}"/>
          </ac:spMkLst>
        </pc:spChg>
        <pc:picChg chg="add del mod">
          <ac:chgData name="Melissa Mertz" userId="60ed86b4-4f27-4d5c-8e31-0f406b4c37df" providerId="ADAL" clId="{F8E8FBCE-010F-4990-A80F-A4863D0FF516}" dt="2019-03-11T21:14:55.218" v="3987" actId="478"/>
          <ac:picMkLst>
            <pc:docMk/>
            <pc:sldMk cId="2423553895" sldId="452"/>
            <ac:picMk id="4" creationId="{C5753808-A0F5-4B65-951F-C9799F0D17B2}"/>
          </ac:picMkLst>
        </pc:picChg>
        <pc:picChg chg="add mod">
          <ac:chgData name="Melissa Mertz" userId="60ed86b4-4f27-4d5c-8e31-0f406b4c37df" providerId="ADAL" clId="{F8E8FBCE-010F-4990-A80F-A4863D0FF516}" dt="2019-03-11T21:15:02.415" v="3989" actId="1076"/>
          <ac:picMkLst>
            <pc:docMk/>
            <pc:sldMk cId="2423553895" sldId="452"/>
            <ac:picMk id="5" creationId="{965A73DE-2070-475A-9532-AA8C98F8E55A}"/>
          </ac:picMkLst>
        </pc:picChg>
      </pc:sldChg>
      <pc:sldChg chg="addSp delSp modSp add">
        <pc:chgData name="Melissa Mertz" userId="60ed86b4-4f27-4d5c-8e31-0f406b4c37df" providerId="ADAL" clId="{F8E8FBCE-010F-4990-A80F-A4863D0FF516}" dt="2019-03-11T21:16:55.821" v="4000"/>
        <pc:sldMkLst>
          <pc:docMk/>
          <pc:sldMk cId="2200697640" sldId="453"/>
        </pc:sldMkLst>
        <pc:spChg chg="mod">
          <ac:chgData name="Melissa Mertz" userId="60ed86b4-4f27-4d5c-8e31-0f406b4c37df" providerId="ADAL" clId="{F8E8FBCE-010F-4990-A80F-A4863D0FF516}" dt="2019-03-11T21:16:51.988" v="3999" actId="20577"/>
          <ac:spMkLst>
            <pc:docMk/>
            <pc:sldMk cId="2200697640" sldId="453"/>
            <ac:spMk id="2" creationId="{C9CAAC9A-8144-413E-A56A-192F557A27F6}"/>
          </ac:spMkLst>
        </pc:spChg>
        <pc:spChg chg="del">
          <ac:chgData name="Melissa Mertz" userId="60ed86b4-4f27-4d5c-8e31-0f406b4c37df" providerId="ADAL" clId="{F8E8FBCE-010F-4990-A80F-A4863D0FF516}" dt="2019-03-11T21:16:55.821" v="4000"/>
          <ac:spMkLst>
            <pc:docMk/>
            <pc:sldMk cId="2200697640" sldId="453"/>
            <ac:spMk id="3" creationId="{9833B32E-DB2F-43E8-AE3F-7224FF412674}"/>
          </ac:spMkLst>
        </pc:spChg>
        <pc:picChg chg="add mod">
          <ac:chgData name="Melissa Mertz" userId="60ed86b4-4f27-4d5c-8e31-0f406b4c37df" providerId="ADAL" clId="{F8E8FBCE-010F-4990-A80F-A4863D0FF516}" dt="2019-03-11T21:16:55.821" v="4000"/>
          <ac:picMkLst>
            <pc:docMk/>
            <pc:sldMk cId="2200697640" sldId="453"/>
            <ac:picMk id="4" creationId="{40D6B99F-1A44-471A-8B50-6EAFA03D8831}"/>
          </ac:picMkLst>
        </pc:picChg>
      </pc:sldChg>
      <pc:sldChg chg="addSp delSp modSp add">
        <pc:chgData name="Melissa Mertz" userId="60ed86b4-4f27-4d5c-8e31-0f406b4c37df" providerId="ADAL" clId="{F8E8FBCE-010F-4990-A80F-A4863D0FF516}" dt="2019-03-11T21:21:03.491" v="4581" actId="14100"/>
        <pc:sldMkLst>
          <pc:docMk/>
          <pc:sldMk cId="3611981873" sldId="454"/>
        </pc:sldMkLst>
        <pc:spChg chg="mod">
          <ac:chgData name="Melissa Mertz" userId="60ed86b4-4f27-4d5c-8e31-0f406b4c37df" providerId="ADAL" clId="{F8E8FBCE-010F-4990-A80F-A4863D0FF516}" dt="2019-03-11T21:17:19.909" v="4016" actId="20577"/>
          <ac:spMkLst>
            <pc:docMk/>
            <pc:sldMk cId="3611981873" sldId="454"/>
            <ac:spMk id="2" creationId="{EFA7B015-F4E8-499B-86CB-27B7505397E3}"/>
          </ac:spMkLst>
        </pc:spChg>
        <pc:spChg chg="mod">
          <ac:chgData name="Melissa Mertz" userId="60ed86b4-4f27-4d5c-8e31-0f406b4c37df" providerId="ADAL" clId="{F8E8FBCE-010F-4990-A80F-A4863D0FF516}" dt="2019-03-11T21:20:48.457" v="4575" actId="14100"/>
          <ac:spMkLst>
            <pc:docMk/>
            <pc:sldMk cId="3611981873" sldId="454"/>
            <ac:spMk id="3" creationId="{796C0BEA-EEA1-4A0F-A933-0E831DE3E635}"/>
          </ac:spMkLst>
        </pc:spChg>
        <pc:spChg chg="add del mod">
          <ac:chgData name="Melissa Mertz" userId="60ed86b4-4f27-4d5c-8e31-0f406b4c37df" providerId="ADAL" clId="{F8E8FBCE-010F-4990-A80F-A4863D0FF516}" dt="2019-03-11T21:20:59.710" v="4579"/>
          <ac:spMkLst>
            <pc:docMk/>
            <pc:sldMk cId="3611981873" sldId="454"/>
            <ac:spMk id="5" creationId="{25033D51-AD0A-4698-9432-D0D3D2787A31}"/>
          </ac:spMkLst>
        </pc:spChg>
        <pc:spChg chg="add del mod">
          <ac:chgData name="Melissa Mertz" userId="60ed86b4-4f27-4d5c-8e31-0f406b4c37df" providerId="ADAL" clId="{F8E8FBCE-010F-4990-A80F-A4863D0FF516}" dt="2019-03-11T21:20:59.710" v="4579"/>
          <ac:spMkLst>
            <pc:docMk/>
            <pc:sldMk cId="3611981873" sldId="454"/>
            <ac:spMk id="6" creationId="{F5692780-7F7B-4478-AF70-4624163BB0E6}"/>
          </ac:spMkLst>
        </pc:spChg>
        <pc:picChg chg="add mod">
          <ac:chgData name="Melissa Mertz" userId="60ed86b4-4f27-4d5c-8e31-0f406b4c37df" providerId="ADAL" clId="{F8E8FBCE-010F-4990-A80F-A4863D0FF516}" dt="2019-03-11T21:21:03.491" v="4581" actId="14100"/>
          <ac:picMkLst>
            <pc:docMk/>
            <pc:sldMk cId="3611981873" sldId="454"/>
            <ac:picMk id="4" creationId="{433AC63D-32DE-4E59-A535-10DF3CAFE6CA}"/>
          </ac:picMkLst>
        </pc:picChg>
      </pc:sldChg>
      <pc:sldMasterChg chg="modSldLayout">
        <pc:chgData name="Melissa Mertz" userId="60ed86b4-4f27-4d5c-8e31-0f406b4c37df" providerId="ADAL" clId="{F8E8FBCE-010F-4990-A80F-A4863D0FF516}" dt="2019-03-11T18:50:43.640" v="723" actId="962"/>
        <pc:sldMasterMkLst>
          <pc:docMk/>
          <pc:sldMasterMk cId="665258910" sldId="2147483648"/>
        </pc:sldMasterMkLst>
        <pc:sldLayoutChg chg="addSp delSp modSp">
          <pc:chgData name="Melissa Mertz" userId="60ed86b4-4f27-4d5c-8e31-0f406b4c37df" providerId="ADAL" clId="{F8E8FBCE-010F-4990-A80F-A4863D0FF516}" dt="2019-03-11T18:50:43.640" v="723" actId="962"/>
          <pc:sldLayoutMkLst>
            <pc:docMk/>
            <pc:sldMasterMk cId="665258910" sldId="2147483648"/>
            <pc:sldLayoutMk cId="103364403" sldId="2147483649"/>
          </pc:sldLayoutMkLst>
          <pc:picChg chg="add del mod">
            <ac:chgData name="Melissa Mertz" userId="60ed86b4-4f27-4d5c-8e31-0f406b4c37df" providerId="ADAL" clId="{F8E8FBCE-010F-4990-A80F-A4863D0FF516}" dt="2019-03-11T18:23:22.609" v="3" actId="478"/>
            <ac:picMkLst>
              <pc:docMk/>
              <pc:sldMasterMk cId="665258910" sldId="2147483648"/>
              <pc:sldLayoutMk cId="103364403" sldId="2147483649"/>
              <ac:picMk id="5" creationId="{A854E952-772B-427B-8625-AA9682EF1D9E}"/>
            </ac:picMkLst>
          </pc:picChg>
          <pc:picChg chg="del">
            <ac:chgData name="Melissa Mertz" userId="60ed86b4-4f27-4d5c-8e31-0f406b4c37df" providerId="ADAL" clId="{F8E8FBCE-010F-4990-A80F-A4863D0FF516}" dt="2019-03-11T18:27:31.606" v="18" actId="478"/>
            <ac:picMkLst>
              <pc:docMk/>
              <pc:sldMasterMk cId="665258910" sldId="2147483648"/>
              <pc:sldLayoutMk cId="103364403" sldId="2147483649"/>
              <ac:picMk id="6" creationId="{00000000-0000-0000-0000-000000000000}"/>
            </ac:picMkLst>
          </pc:picChg>
          <pc:picChg chg="add del mod">
            <ac:chgData name="Melissa Mertz" userId="60ed86b4-4f27-4d5c-8e31-0f406b4c37df" providerId="ADAL" clId="{F8E8FBCE-010F-4990-A80F-A4863D0FF516}" dt="2019-03-11T18:24:46.244" v="9" actId="478"/>
            <ac:picMkLst>
              <pc:docMk/>
              <pc:sldMasterMk cId="665258910" sldId="2147483648"/>
              <pc:sldLayoutMk cId="103364403" sldId="2147483649"/>
              <ac:picMk id="8" creationId="{981DB995-FC40-48D4-A453-315D5CDBD85D}"/>
            </ac:picMkLst>
          </pc:picChg>
          <pc:picChg chg="add del mod">
            <ac:chgData name="Melissa Mertz" userId="60ed86b4-4f27-4d5c-8e31-0f406b4c37df" providerId="ADAL" clId="{F8E8FBCE-010F-4990-A80F-A4863D0FF516}" dt="2019-03-11T18:25:41.276" v="12" actId="478"/>
            <ac:picMkLst>
              <pc:docMk/>
              <pc:sldMasterMk cId="665258910" sldId="2147483648"/>
              <pc:sldLayoutMk cId="103364403" sldId="2147483649"/>
              <ac:picMk id="10" creationId="{085C05B8-84DB-4E58-A3EF-A491A7F1CC07}"/>
            </ac:picMkLst>
          </pc:picChg>
          <pc:picChg chg="add del mod">
            <ac:chgData name="Melissa Mertz" userId="60ed86b4-4f27-4d5c-8e31-0f406b4c37df" providerId="ADAL" clId="{F8E8FBCE-010F-4990-A80F-A4863D0FF516}" dt="2019-03-11T18:27:17.905" v="15" actId="478"/>
            <ac:picMkLst>
              <pc:docMk/>
              <pc:sldMasterMk cId="665258910" sldId="2147483648"/>
              <pc:sldLayoutMk cId="103364403" sldId="2147483649"/>
              <ac:picMk id="12" creationId="{6B4F22AF-DB76-46AB-ABE3-65E6F15D57B7}"/>
            </ac:picMkLst>
          </pc:picChg>
          <pc:picChg chg="add mod ord">
            <ac:chgData name="Melissa Mertz" userId="60ed86b4-4f27-4d5c-8e31-0f406b4c37df" providerId="ADAL" clId="{F8E8FBCE-010F-4990-A80F-A4863D0FF516}" dt="2019-03-11T18:50:43.640" v="723" actId="962"/>
            <ac:picMkLst>
              <pc:docMk/>
              <pc:sldMasterMk cId="665258910" sldId="2147483648"/>
              <pc:sldLayoutMk cId="103364403" sldId="2147483649"/>
              <ac:picMk id="14" creationId="{50024FB6-78CC-4A40-A33D-6754AA6C5464}"/>
            </ac:picMkLst>
          </pc:picChg>
        </pc:sldLayoutChg>
      </pc:sldMasterChg>
    </pc:docChg>
  </pc:docChgLst>
  <pc:docChgLst>
    <pc:chgData name="Kit Archie" userId="c82a259d-bbf6-40ac-a7d5-c10264050ddc" providerId="ADAL" clId="{2C2DF53F-FEEB-6E4D-B766-17D390CE977E}"/>
    <pc:docChg chg="modSld">
      <pc:chgData name="Kit Archie" userId="c82a259d-bbf6-40ac-a7d5-c10264050ddc" providerId="ADAL" clId="{2C2DF53F-FEEB-6E4D-B766-17D390CE977E}" dt="2019-08-20T18:52:15.860" v="12"/>
      <pc:docMkLst>
        <pc:docMk/>
      </pc:docMkLst>
      <pc:sldChg chg="modSp">
        <pc:chgData name="Kit Archie" userId="c82a259d-bbf6-40ac-a7d5-c10264050ddc" providerId="ADAL" clId="{2C2DF53F-FEEB-6E4D-B766-17D390CE977E}" dt="2019-08-20T18:52:15.860" v="12"/>
        <pc:sldMkLst>
          <pc:docMk/>
          <pc:sldMk cId="423109775" sldId="258"/>
        </pc:sldMkLst>
        <pc:spChg chg="mod">
          <ac:chgData name="Kit Archie" userId="c82a259d-bbf6-40ac-a7d5-c10264050ddc" providerId="ADAL" clId="{2C2DF53F-FEEB-6E4D-B766-17D390CE977E}" dt="2019-08-20T18:52:15.860" v="12"/>
          <ac:spMkLst>
            <pc:docMk/>
            <pc:sldMk cId="423109775" sldId="258"/>
            <ac:spMk id="5" creationId="{803385BD-4655-447F-AE62-CFDBE35FB69A}"/>
          </ac:spMkLst>
        </pc:spChg>
      </pc:sldChg>
    </pc:docChg>
  </pc:docChgLst>
  <pc:docChgLst>
    <pc:chgData name="Kit Archie" userId="c82a259d-bbf6-40ac-a7d5-c10264050ddc" providerId="ADAL" clId="{F2C86F3F-CB0C-1843-9878-79E650CBC688}"/>
    <pc:docChg chg="modSld">
      <pc:chgData name="Kit Archie" userId="c82a259d-bbf6-40ac-a7d5-c10264050ddc" providerId="ADAL" clId="{F2C86F3F-CB0C-1843-9878-79E650CBC688}" dt="2020-04-06T16:24:00.757" v="2"/>
      <pc:docMkLst>
        <pc:docMk/>
      </pc:docMkLst>
      <pc:sldChg chg="modSp modTransition">
        <pc:chgData name="Kit Archie" userId="c82a259d-bbf6-40ac-a7d5-c10264050ddc" providerId="ADAL" clId="{F2C86F3F-CB0C-1843-9878-79E650CBC688}" dt="2020-04-06T16:24:00.757" v="2"/>
        <pc:sldMkLst>
          <pc:docMk/>
          <pc:sldMk cId="423109775" sldId="258"/>
        </pc:sldMkLst>
        <pc:spChg chg="mod">
          <ac:chgData name="Kit Archie" userId="c82a259d-bbf6-40ac-a7d5-c10264050ddc" providerId="ADAL" clId="{F2C86F3F-CB0C-1843-9878-79E650CBC688}" dt="2020-04-06T16:24:00.757" v="2"/>
          <ac:spMkLst>
            <pc:docMk/>
            <pc:sldMk cId="423109775" sldId="258"/>
            <ac:spMk id="5" creationId="{803385BD-4655-447F-AE62-CFDBE35FB69A}"/>
          </ac:spMkLst>
        </pc:spChg>
      </pc:sldChg>
    </pc:docChg>
  </pc:docChgLst>
  <pc:docChgLst>
    <pc:chgData name="Kit Archie" userId="c82a259d-bbf6-40ac-a7d5-c10264050ddc" providerId="ADAL" clId="{577BE146-C6A6-DE4B-A454-F2F26BBD45E0}"/>
    <pc:docChg chg="modSld sldOrd">
      <pc:chgData name="Kit Archie" userId="c82a259d-bbf6-40ac-a7d5-c10264050ddc" providerId="ADAL" clId="{577BE146-C6A6-DE4B-A454-F2F26BBD45E0}" dt="2020-01-24T14:19:57.323" v="2"/>
      <pc:docMkLst>
        <pc:docMk/>
      </pc:docMkLst>
      <pc:sldChg chg="modSp ord">
        <pc:chgData name="Kit Archie" userId="c82a259d-bbf6-40ac-a7d5-c10264050ddc" providerId="ADAL" clId="{577BE146-C6A6-DE4B-A454-F2F26BBD45E0}" dt="2020-01-24T14:13:16.687" v="1"/>
        <pc:sldMkLst>
          <pc:docMk/>
          <pc:sldMk cId="423109775" sldId="258"/>
        </pc:sldMkLst>
        <pc:spChg chg="mod">
          <ac:chgData name="Kit Archie" userId="c82a259d-bbf6-40ac-a7d5-c10264050ddc" providerId="ADAL" clId="{577BE146-C6A6-DE4B-A454-F2F26BBD45E0}" dt="2020-01-24T13:53:53.279" v="0"/>
          <ac:spMkLst>
            <pc:docMk/>
            <pc:sldMk cId="423109775" sldId="258"/>
            <ac:spMk id="5" creationId="{803385BD-4655-447F-AE62-CFDBE35FB69A}"/>
          </ac:spMkLst>
        </pc:spChg>
      </pc:sldChg>
      <pc:sldChg chg="ord">
        <pc:chgData name="Kit Archie" userId="c82a259d-bbf6-40ac-a7d5-c10264050ddc" providerId="ADAL" clId="{577BE146-C6A6-DE4B-A454-F2F26BBD45E0}" dt="2020-01-24T14:19:57.323" v="2"/>
        <pc:sldMkLst>
          <pc:docMk/>
          <pc:sldMk cId="1014033462" sldId="436"/>
        </pc:sldMkLst>
      </pc:sldChg>
    </pc:docChg>
  </pc:docChgLst>
  <pc:docChgLst>
    <pc:chgData name="Kit Archie" userId="c82a259d-bbf6-40ac-a7d5-c10264050ddc" providerId="ADAL" clId="{B9BE8B9A-DCAD-9B49-8E87-0228B49C1F2C}"/>
    <pc:docChg chg="modSld">
      <pc:chgData name="Kit Archie" userId="c82a259d-bbf6-40ac-a7d5-c10264050ddc" providerId="ADAL" clId="{B9BE8B9A-DCAD-9B49-8E87-0228B49C1F2C}" dt="2019-10-11T16:56:58.214" v="3" actId="767"/>
      <pc:docMkLst>
        <pc:docMk/>
      </pc:docMkLst>
      <pc:sldChg chg="modSp">
        <pc:chgData name="Kit Archie" userId="c82a259d-bbf6-40ac-a7d5-c10264050ddc" providerId="ADAL" clId="{B9BE8B9A-DCAD-9B49-8E87-0228B49C1F2C}" dt="2019-10-10T19:39:45.470" v="2" actId="20577"/>
        <pc:sldMkLst>
          <pc:docMk/>
          <pc:sldMk cId="423109775" sldId="258"/>
        </pc:sldMkLst>
        <pc:spChg chg="mod">
          <ac:chgData name="Kit Archie" userId="c82a259d-bbf6-40ac-a7d5-c10264050ddc" providerId="ADAL" clId="{B9BE8B9A-DCAD-9B49-8E87-0228B49C1F2C}" dt="2019-10-10T19:39:45.470" v="2" actId="20577"/>
          <ac:spMkLst>
            <pc:docMk/>
            <pc:sldMk cId="423109775" sldId="258"/>
            <ac:spMk id="5" creationId="{803385BD-4655-447F-AE62-CFDBE35FB69A}"/>
          </ac:spMkLst>
        </pc:spChg>
      </pc:sldChg>
      <pc:sldChg chg="addSp modSp">
        <pc:chgData name="Kit Archie" userId="c82a259d-bbf6-40ac-a7d5-c10264050ddc" providerId="ADAL" clId="{B9BE8B9A-DCAD-9B49-8E87-0228B49C1F2C}" dt="2019-10-11T16:56:58.214" v="3" actId="767"/>
        <pc:sldMkLst>
          <pc:docMk/>
          <pc:sldMk cId="1719655503" sldId="440"/>
        </pc:sldMkLst>
        <pc:spChg chg="add mod">
          <ac:chgData name="Kit Archie" userId="c82a259d-bbf6-40ac-a7d5-c10264050ddc" providerId="ADAL" clId="{B9BE8B9A-DCAD-9B49-8E87-0228B49C1F2C}" dt="2019-10-11T16:56:58.214" v="3" actId="767"/>
          <ac:spMkLst>
            <pc:docMk/>
            <pc:sldMk cId="1719655503" sldId="440"/>
            <ac:spMk id="3" creationId="{E82EF18E-4F84-1D4F-BE43-D1F8344BE3BE}"/>
          </ac:spMkLst>
        </pc:spChg>
      </pc:sldChg>
    </pc:docChg>
  </pc:docChgLst>
  <pc:docChgLst>
    <pc:chgData name="Kit Archie" userId="c82a259d-bbf6-40ac-a7d5-c10264050ddc" providerId="ADAL" clId="{6718322D-96E8-F348-91CE-B4614E033779}"/>
    <pc:docChg chg="custSel addSld delSld modSld modMainMaster modSection">
      <pc:chgData name="Kit Archie" userId="c82a259d-bbf6-40ac-a7d5-c10264050ddc" providerId="ADAL" clId="{6718322D-96E8-F348-91CE-B4614E033779}" dt="2020-06-30T12:50:38.450" v="93" actId="14100"/>
      <pc:docMkLst>
        <pc:docMk/>
      </pc:docMkLst>
      <pc:sldChg chg="modSp">
        <pc:chgData name="Kit Archie" userId="c82a259d-bbf6-40ac-a7d5-c10264050ddc" providerId="ADAL" clId="{6718322D-96E8-F348-91CE-B4614E033779}" dt="2020-06-30T12:44:11.534" v="79" actId="20577"/>
        <pc:sldMkLst>
          <pc:docMk/>
          <pc:sldMk cId="275730790" sldId="256"/>
        </pc:sldMkLst>
        <pc:spChg chg="mod">
          <ac:chgData name="Kit Archie" userId="c82a259d-bbf6-40ac-a7d5-c10264050ddc" providerId="ADAL" clId="{6718322D-96E8-F348-91CE-B4614E033779}" dt="2020-06-30T12:44:11.534" v="79" actId="20577"/>
          <ac:spMkLst>
            <pc:docMk/>
            <pc:sldMk cId="275730790" sldId="256"/>
            <ac:spMk id="14" creationId="{00000000-0000-0000-0000-000000000000}"/>
          </ac:spMkLst>
        </pc:spChg>
      </pc:sldChg>
      <pc:sldChg chg="addSp modSp modTransition">
        <pc:chgData name="Kit Archie" userId="c82a259d-bbf6-40ac-a7d5-c10264050ddc" providerId="ADAL" clId="{6718322D-96E8-F348-91CE-B4614E033779}" dt="2020-06-30T12:45:30.192" v="86"/>
        <pc:sldMkLst>
          <pc:docMk/>
          <pc:sldMk cId="423109775" sldId="258"/>
        </pc:sldMkLst>
        <pc:spChg chg="add mod">
          <ac:chgData name="Kit Archie" userId="c82a259d-bbf6-40ac-a7d5-c10264050ddc" providerId="ADAL" clId="{6718322D-96E8-F348-91CE-B4614E033779}" dt="2020-05-08T15:58:49.239" v="0" actId="767"/>
          <ac:spMkLst>
            <pc:docMk/>
            <pc:sldMk cId="423109775" sldId="258"/>
            <ac:spMk id="2" creationId="{596F5E09-CB90-9443-AD89-D418C798D727}"/>
          </ac:spMkLst>
        </pc:spChg>
        <pc:spChg chg="add mod">
          <ac:chgData name="Kit Archie" userId="c82a259d-bbf6-40ac-a7d5-c10264050ddc" providerId="ADAL" clId="{6718322D-96E8-F348-91CE-B4614E033779}" dt="2020-06-04T15:58:24.237" v="8" actId="767"/>
          <ac:spMkLst>
            <pc:docMk/>
            <pc:sldMk cId="423109775" sldId="258"/>
            <ac:spMk id="3" creationId="{3E38345E-540F-1C44-AA40-522518436ACC}"/>
          </ac:spMkLst>
        </pc:spChg>
        <pc:spChg chg="mod">
          <ac:chgData name="Kit Archie" userId="c82a259d-bbf6-40ac-a7d5-c10264050ddc" providerId="ADAL" clId="{6718322D-96E8-F348-91CE-B4614E033779}" dt="2020-06-30T12:45:09.537" v="85" actId="113"/>
          <ac:spMkLst>
            <pc:docMk/>
            <pc:sldMk cId="423109775" sldId="258"/>
            <ac:spMk id="5" creationId="{803385BD-4655-447F-AE62-CFDBE35FB69A}"/>
          </ac:spMkLst>
        </pc:spChg>
      </pc:sldChg>
      <pc:sldChg chg="addSp delSp modSp">
        <pc:chgData name="Kit Archie" userId="c82a259d-bbf6-40ac-a7d5-c10264050ddc" providerId="ADAL" clId="{6718322D-96E8-F348-91CE-B4614E033779}" dt="2020-06-30T12:50:38.450" v="93" actId="14100"/>
        <pc:sldMkLst>
          <pc:docMk/>
          <pc:sldMk cId="361952396" sldId="259"/>
        </pc:sldMkLst>
        <pc:grpChg chg="del">
          <ac:chgData name="Kit Archie" userId="c82a259d-bbf6-40ac-a7d5-c10264050ddc" providerId="ADAL" clId="{6718322D-96E8-F348-91CE-B4614E033779}" dt="2020-06-30T12:50:05.731" v="87" actId="478"/>
          <ac:grpSpMkLst>
            <pc:docMk/>
            <pc:sldMk cId="361952396" sldId="259"/>
            <ac:grpSpMk id="10" creationId="{9D4BBCF6-2CB7-4B82-83FD-18EE405D5B76}"/>
          </ac:grpSpMkLst>
        </pc:grpChg>
        <pc:picChg chg="add mod">
          <ac:chgData name="Kit Archie" userId="c82a259d-bbf6-40ac-a7d5-c10264050ddc" providerId="ADAL" clId="{6718322D-96E8-F348-91CE-B4614E033779}" dt="2020-06-30T12:50:38.450" v="93" actId="14100"/>
          <ac:picMkLst>
            <pc:docMk/>
            <pc:sldMk cId="361952396" sldId="259"/>
            <ac:picMk id="5" creationId="{9103A8B7-A5D9-224F-B869-21479A7EDC71}"/>
          </ac:picMkLst>
        </pc:picChg>
      </pc:sldChg>
      <pc:sldChg chg="modSp">
        <pc:chgData name="Kit Archie" userId="c82a259d-bbf6-40ac-a7d5-c10264050ddc" providerId="ADAL" clId="{6718322D-96E8-F348-91CE-B4614E033779}" dt="2020-06-30T12:35:56.295" v="13" actId="1076"/>
        <pc:sldMkLst>
          <pc:docMk/>
          <pc:sldMk cId="3133893264" sldId="438"/>
        </pc:sldMkLst>
        <pc:spChg chg="mod">
          <ac:chgData name="Kit Archie" userId="c82a259d-bbf6-40ac-a7d5-c10264050ddc" providerId="ADAL" clId="{6718322D-96E8-F348-91CE-B4614E033779}" dt="2020-06-30T12:35:56.295" v="13" actId="1076"/>
          <ac:spMkLst>
            <pc:docMk/>
            <pc:sldMk cId="3133893264" sldId="438"/>
            <ac:spMk id="3" creationId="{EA67E3FA-F919-42D9-BC50-017DCF6AE9CE}"/>
          </ac:spMkLst>
        </pc:spChg>
      </pc:sldChg>
      <pc:sldChg chg="addSp delSp modSp">
        <pc:chgData name="Kit Archie" userId="c82a259d-bbf6-40ac-a7d5-c10264050ddc" providerId="ADAL" clId="{6718322D-96E8-F348-91CE-B4614E033779}" dt="2020-06-30T12:42:48.680" v="32" actId="20577"/>
        <pc:sldMkLst>
          <pc:docMk/>
          <pc:sldMk cId="1719655503" sldId="440"/>
        </pc:sldMkLst>
        <pc:spChg chg="mod">
          <ac:chgData name="Kit Archie" userId="c82a259d-bbf6-40ac-a7d5-c10264050ddc" providerId="ADAL" clId="{6718322D-96E8-F348-91CE-B4614E033779}" dt="2020-06-30T12:42:48.680" v="32" actId="20577"/>
          <ac:spMkLst>
            <pc:docMk/>
            <pc:sldMk cId="1719655503" sldId="440"/>
            <ac:spMk id="2" creationId="{F37F44ED-45CE-44DD-B188-94D93DE230A0}"/>
          </ac:spMkLst>
        </pc:spChg>
        <pc:spChg chg="add del mod">
          <ac:chgData name="Kit Archie" userId="c82a259d-bbf6-40ac-a7d5-c10264050ddc" providerId="ADAL" clId="{6718322D-96E8-F348-91CE-B4614E033779}" dt="2020-06-30T12:42:08.062" v="18" actId="931"/>
          <ac:spMkLst>
            <pc:docMk/>
            <pc:sldMk cId="1719655503" sldId="440"/>
            <ac:spMk id="6" creationId="{7FDAAF7C-8F3E-3C41-8068-9820F8F5F40A}"/>
          </ac:spMkLst>
        </pc:spChg>
        <pc:picChg chg="del">
          <ac:chgData name="Kit Archie" userId="c82a259d-bbf6-40ac-a7d5-c10264050ddc" providerId="ADAL" clId="{6718322D-96E8-F348-91CE-B4614E033779}" dt="2020-06-30T12:41:33.853" v="17" actId="478"/>
          <ac:picMkLst>
            <pc:docMk/>
            <pc:sldMk cId="1719655503" sldId="440"/>
            <ac:picMk id="5" creationId="{89BD2EA4-BF06-48D1-829B-8258EC68FC34}"/>
          </ac:picMkLst>
        </pc:picChg>
        <pc:picChg chg="add mod">
          <ac:chgData name="Kit Archie" userId="c82a259d-bbf6-40ac-a7d5-c10264050ddc" providerId="ADAL" clId="{6718322D-96E8-F348-91CE-B4614E033779}" dt="2020-06-30T12:42:33.643" v="24" actId="14100"/>
          <ac:picMkLst>
            <pc:docMk/>
            <pc:sldMk cId="1719655503" sldId="440"/>
            <ac:picMk id="8" creationId="{9F217EA0-A7B5-7B44-884B-A7A85EDBDE0C}"/>
          </ac:picMkLst>
        </pc:picChg>
      </pc:sldChg>
      <pc:sldChg chg="addSp modSp add del">
        <pc:chgData name="Kit Archie" userId="c82a259d-bbf6-40ac-a7d5-c10264050ddc" providerId="ADAL" clId="{6718322D-96E8-F348-91CE-B4614E033779}" dt="2020-06-30T12:42:53.325" v="33" actId="2696"/>
        <pc:sldMkLst>
          <pc:docMk/>
          <pc:sldMk cId="2973348286" sldId="465"/>
        </pc:sldMkLst>
        <pc:spChg chg="add mod">
          <ac:chgData name="Kit Archie" userId="c82a259d-bbf6-40ac-a7d5-c10264050ddc" providerId="ADAL" clId="{6718322D-96E8-F348-91CE-B4614E033779}" dt="2020-06-30T12:37:01.928" v="15" actId="767"/>
          <ac:spMkLst>
            <pc:docMk/>
            <pc:sldMk cId="2973348286" sldId="465"/>
            <ac:spMk id="4" creationId="{278274CA-A468-BC4B-9470-25CD178F5D22}"/>
          </ac:spMkLst>
        </pc:spChg>
        <pc:spChg chg="add mod">
          <ac:chgData name="Kit Archie" userId="c82a259d-bbf6-40ac-a7d5-c10264050ddc" providerId="ADAL" clId="{6718322D-96E8-F348-91CE-B4614E033779}" dt="2020-06-30T12:37:14.800" v="16" actId="767"/>
          <ac:spMkLst>
            <pc:docMk/>
            <pc:sldMk cId="2973348286" sldId="465"/>
            <ac:spMk id="6" creationId="{ABC781CE-14AE-6646-965A-FF3A13DA0406}"/>
          </ac:spMkLst>
        </pc:spChg>
      </pc:sldChg>
      <pc:sldMasterChg chg="modSldLayout">
        <pc:chgData name="Kit Archie" userId="c82a259d-bbf6-40ac-a7d5-c10264050ddc" providerId="ADAL" clId="{6718322D-96E8-F348-91CE-B4614E033779}" dt="2020-06-30T12:33:55.407" v="12" actId="1076"/>
        <pc:sldMasterMkLst>
          <pc:docMk/>
          <pc:sldMasterMk cId="665258910" sldId="2147483648"/>
        </pc:sldMasterMkLst>
        <pc:sldLayoutChg chg="modSp">
          <pc:chgData name="Kit Archie" userId="c82a259d-bbf6-40ac-a7d5-c10264050ddc" providerId="ADAL" clId="{6718322D-96E8-F348-91CE-B4614E033779}" dt="2020-06-30T12:33:55.407" v="12" actId="1076"/>
          <pc:sldLayoutMkLst>
            <pc:docMk/>
            <pc:sldMasterMk cId="665258910" sldId="2147483648"/>
            <pc:sldLayoutMk cId="3430774806" sldId="2147483670"/>
          </pc:sldLayoutMkLst>
          <pc:spChg chg="mod">
            <ac:chgData name="Kit Archie" userId="c82a259d-bbf6-40ac-a7d5-c10264050ddc" providerId="ADAL" clId="{6718322D-96E8-F348-91CE-B4614E033779}" dt="2020-06-30T12:33:55.407" v="12" actId="1076"/>
            <ac:spMkLst>
              <pc:docMk/>
              <pc:sldMasterMk cId="665258910" sldId="2147483648"/>
              <pc:sldLayoutMk cId="3430774806" sldId="2147483670"/>
              <ac:spMk id="3" creationId="{00000000-0000-0000-0000-000000000000}"/>
            </ac:spMkLst>
          </pc:spChg>
          <pc:spChg chg="mod">
            <ac:chgData name="Kit Archie" userId="c82a259d-bbf6-40ac-a7d5-c10264050ddc" providerId="ADAL" clId="{6718322D-96E8-F348-91CE-B4614E033779}" dt="2020-06-30T12:33:13.548" v="11" actId="1076"/>
            <ac:spMkLst>
              <pc:docMk/>
              <pc:sldMasterMk cId="665258910" sldId="2147483648"/>
              <pc:sldLayoutMk cId="3430774806" sldId="214748367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E0FF2-05AA-467F-BDC2-8A760F9485FC}" type="datetimeFigureOut">
              <a:rPr lang="en-US" smtClean="0"/>
              <a:t>6/30/20</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55BB8-036D-46DB-A5AB-540BFCA7C15B}" type="slidenum">
              <a:rPr lang="en-US" smtClean="0"/>
              <a:t>‹#›</a:t>
            </a:fld>
            <a:endParaRPr lang="en-US"/>
          </a:p>
        </p:txBody>
      </p:sp>
    </p:spTree>
    <p:extLst>
      <p:ext uri="{BB962C8B-B14F-4D97-AF65-F5344CB8AC3E}">
        <p14:creationId xmlns:p14="http://schemas.microsoft.com/office/powerpoint/2010/main" val="2492856647"/>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31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6024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a:t>
            </a:fld>
            <a:endParaRPr lang="en-US"/>
          </a:p>
        </p:txBody>
      </p:sp>
    </p:spTree>
    <p:extLst>
      <p:ext uri="{BB962C8B-B14F-4D97-AF65-F5344CB8AC3E}">
        <p14:creationId xmlns:p14="http://schemas.microsoft.com/office/powerpoint/2010/main" val="253684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9C735-6F2D-47DB-B97A-FEE3662BBA2C}" type="slidenum">
              <a:rPr lang="en-US" smtClean="0"/>
              <a:t>5</a:t>
            </a:fld>
            <a:endParaRPr lang="en-US"/>
          </a:p>
        </p:txBody>
      </p:sp>
    </p:spTree>
    <p:extLst>
      <p:ext uri="{BB962C8B-B14F-4D97-AF65-F5344CB8AC3E}">
        <p14:creationId xmlns:p14="http://schemas.microsoft.com/office/powerpoint/2010/main" val="9075419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14" name="Picture 13" descr="Two smiling girls sitting in front of a laptop computer">
            <a:extLst>
              <a:ext uri="{FF2B5EF4-FFF2-40B4-BE49-F238E27FC236}">
                <a16:creationId xmlns:a16="http://schemas.microsoft.com/office/drawing/2014/main" id="{50024FB6-78CC-4A40-A33D-6754AA6C546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10000"/>
                    </a14:imgEffect>
                    <a14:imgEffect>
                      <a14:brightnessContrast bright="10000"/>
                    </a14:imgEffect>
                  </a14:imgLayer>
                </a14:imgProps>
              </a:ext>
            </a:extLst>
          </a:blip>
          <a:stretch>
            <a:fillRect/>
          </a:stretch>
        </p:blipFill>
        <p:spPr>
          <a:xfrm>
            <a:off x="657521" y="1882025"/>
            <a:ext cx="7953024" cy="3274775"/>
          </a:xfrm>
          <a:prstGeom prst="rect">
            <a:avLst/>
          </a:prstGeom>
        </p:spPr>
      </p:pic>
      <p:grpSp>
        <p:nvGrpSpPr>
          <p:cNvPr id="53" name="Group 52"/>
          <p:cNvGrpSpPr>
            <a:grpSpLocks noChangeAspect="1"/>
          </p:cNvGrpSpPr>
          <p:nvPr userDrawn="1"/>
        </p:nvGrpSpPr>
        <p:grpSpPr>
          <a:xfrm>
            <a:off x="311150" y="862979"/>
            <a:ext cx="1223459" cy="1224592"/>
            <a:chOff x="311150" y="636588"/>
            <a:chExt cx="2286000" cy="2286000"/>
          </a:xfrm>
        </p:grpSpPr>
        <p:sp>
          <p:nvSpPr>
            <p:cNvPr id="54" name="Rectangle 53"/>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5" name="Group 54"/>
            <p:cNvGrpSpPr>
              <a:grpSpLocks noChangeAspect="1"/>
            </p:cNvGrpSpPr>
            <p:nvPr userDrawn="1"/>
          </p:nvGrpSpPr>
          <p:grpSpPr>
            <a:xfrm>
              <a:off x="661693" y="1665288"/>
              <a:ext cx="1629615" cy="228600"/>
              <a:chOff x="0" y="2787650"/>
              <a:chExt cx="9144001" cy="1282700"/>
            </a:xfrm>
            <a:solidFill>
              <a:schemeClr val="bg1"/>
            </a:solidFill>
          </p:grpSpPr>
          <p:sp>
            <p:nvSpPr>
              <p:cNvPr id="5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4"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5"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6"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grpSp>
      <p:sp>
        <p:nvSpPr>
          <p:cNvPr id="2" name="Title 1"/>
          <p:cNvSpPr>
            <a:spLocks noGrp="1"/>
          </p:cNvSpPr>
          <p:nvPr>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33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13503"/>
            <a:ext cx="8518770" cy="578538"/>
          </a:xfrm>
        </p:spPr>
        <p:txBody>
          <a:bodyPr tIns="0" bIns="0"/>
          <a:lstStyle>
            <a:lvl1pPr>
              <a:defRPr>
                <a:solidFill>
                  <a:schemeClr val="accent1"/>
                </a:solidFill>
                <a:latin typeface="+mj-lt"/>
              </a:defRPr>
            </a:lvl1pPr>
          </a:lstStyle>
          <a:p>
            <a:r>
              <a:rPr lang="en-US"/>
              <a:t>Click to edit Master title style</a:t>
            </a:r>
            <a:endParaRPr lang="en-US" dirty="0"/>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3107055"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80125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dirty="0"/>
              <a:t>Click to Edit Master Title Style</a:t>
            </a:r>
          </a:p>
        </p:txBody>
      </p:sp>
      <p:sp>
        <p:nvSpPr>
          <p:cNvPr id="6" name="Picture Placeholder 5"/>
          <p:cNvSpPr>
            <a:spLocks noGrp="1"/>
          </p:cNvSpPr>
          <p:nvPr>
            <p:ph type="pic" sz="quarter" idx="10" hasCustomPrompt="1"/>
          </p:nvPr>
        </p:nvSpPr>
        <p:spPr>
          <a:xfrm>
            <a:off x="0" y="1159551"/>
            <a:ext cx="9144022" cy="3512021"/>
          </a:xfrm>
          <a:noFill/>
        </p:spPr>
        <p:txBody>
          <a:bodyPr anchor="ctr"/>
          <a:lstStyle>
            <a:lvl1pPr marL="0" indent="0" algn="ctr">
              <a:buFontTx/>
              <a:buNone/>
              <a:defRPr/>
            </a:lvl1pPr>
          </a:lstStyle>
          <a:p>
            <a:r>
              <a:rPr lang="en-US" dirty="0"/>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7100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13503"/>
            <a:ext cx="4136425" cy="578538"/>
          </a:xfrm>
        </p:spPr>
        <p:txBody>
          <a:bodyPr tIns="0" bIns="0"/>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694959" y="1159551"/>
            <a:ext cx="4136426" cy="35120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1" y="1"/>
            <a:ext cx="4447458"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1389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13503"/>
            <a:ext cx="4134962" cy="578538"/>
          </a:xfrm>
        </p:spPr>
        <p:txBody>
          <a:bodyPr tIns="0" bIns="0"/>
          <a:lstStyle>
            <a:lvl1pPr>
              <a:defRPr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11151" y="1159551"/>
            <a:ext cx="4136426" cy="35120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696421" y="1"/>
            <a:ext cx="4447579" cy="5148262"/>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106999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3" y="490088"/>
            <a:ext cx="2561516" cy="1922018"/>
          </a:xfrm>
        </p:spPr>
        <p:txBody>
          <a:bodyPr tIns="0" bIns="0" anchor="t"/>
          <a:lstStyle>
            <a:lvl1pPr>
              <a:defRPr>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09964" y="477885"/>
            <a:ext cx="5321301" cy="4193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315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3" y="490088"/>
            <a:ext cx="2561516" cy="1922018"/>
          </a:xfrm>
        </p:spPr>
        <p:txBody>
          <a:bodyPr tIns="0" bIns="0" anchor="t"/>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348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Master Title Style</a:t>
            </a:r>
          </a:p>
        </p:txBody>
      </p:sp>
    </p:spTree>
    <p:extLst>
      <p:ext uri="{BB962C8B-B14F-4D97-AF65-F5344CB8AC3E}">
        <p14:creationId xmlns:p14="http://schemas.microsoft.com/office/powerpoint/2010/main" val="27960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1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fill">
    <p:spTree>
      <p:nvGrpSpPr>
        <p:cNvPr id="1" name=""/>
        <p:cNvGrpSpPr/>
        <p:nvPr/>
      </p:nvGrpSpPr>
      <p:grpSpPr>
        <a:xfrm>
          <a:off x="0" y="0"/>
          <a:ext cx="0" cy="0"/>
          <a:chOff x="0" y="0"/>
          <a:chExt cx="0" cy="0"/>
        </a:xfrm>
      </p:grpSpPr>
      <p:sp>
        <p:nvSpPr>
          <p:cNvPr id="4" name="Rectangle 3"/>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84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5" name="Rectangle 4"/>
          <p:cNvSpPr/>
          <p:nvPr userDrawn="1"/>
        </p:nvSpPr>
        <p:spPr>
          <a:xfrm>
            <a:off x="311273" y="0"/>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12738" y="1005544"/>
            <a:ext cx="8518647" cy="3506786"/>
          </a:xfrm>
        </p:spPr>
        <p:txBody>
          <a:bodyPr/>
          <a:lstStyle>
            <a:lvl2pPr marL="339725" indent="-168275">
              <a:buSzPct val="80000"/>
              <a:buFont typeface="Wingdings" panose="05000000000000000000" pitchFamily="2" charset="2"/>
              <a:buChar char="§"/>
              <a:defRPr/>
            </a:lvl2pPr>
            <a:lvl3pPr marL="514350" indent="-171450">
              <a:buSzPct val="800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077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537895" y="1861808"/>
            <a:ext cx="8068210" cy="32864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3" name="Group 52"/>
          <p:cNvGrpSpPr>
            <a:grpSpLocks noChangeAspect="1"/>
          </p:cNvGrpSpPr>
          <p:nvPr userDrawn="1"/>
        </p:nvGrpSpPr>
        <p:grpSpPr>
          <a:xfrm>
            <a:off x="311150" y="862979"/>
            <a:ext cx="1223459" cy="1224592"/>
            <a:chOff x="311150" y="636588"/>
            <a:chExt cx="2286000" cy="2286000"/>
          </a:xfrm>
        </p:grpSpPr>
        <p:sp>
          <p:nvSpPr>
            <p:cNvPr id="54" name="Rectangle 53"/>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grpSp>
          <p:nvGrpSpPr>
            <p:cNvPr id="55" name="Group 54"/>
            <p:cNvGrpSpPr>
              <a:grpSpLocks noChangeAspect="1"/>
            </p:cNvGrpSpPr>
            <p:nvPr userDrawn="1"/>
          </p:nvGrpSpPr>
          <p:grpSpPr>
            <a:xfrm>
              <a:off x="661693" y="1665288"/>
              <a:ext cx="1629615" cy="228600"/>
              <a:chOff x="0" y="2787650"/>
              <a:chExt cx="9144001" cy="1282700"/>
            </a:xfrm>
            <a:solidFill>
              <a:schemeClr val="bg1"/>
            </a:solidFill>
          </p:grpSpPr>
          <p:sp>
            <p:nvSpPr>
              <p:cNvPr id="5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4"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5"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6"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grpSp>
      <p:sp>
        <p:nvSpPr>
          <p:cNvPr id="2" name="Title 1"/>
          <p:cNvSpPr>
            <a:spLocks noGrp="1"/>
          </p:cNvSpPr>
          <p:nvPr>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4117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8" name="Rectangle 7"/>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5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9" name="Rectangle 8"/>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p:nvPr>
        </p:nvSpPr>
        <p:spPr>
          <a:xfrm>
            <a:off x="447797" y="213503"/>
            <a:ext cx="8248406" cy="578538"/>
          </a:xfrm>
        </p:spPr>
        <p:txBody>
          <a:bodyPr tIns="0" bIns="0"/>
          <a:lstStyle>
            <a:lvl1pPr>
              <a:defRPr>
                <a:solidFill>
                  <a:schemeClr val="bg1"/>
                </a:solidFill>
                <a:latin typeface="+mj-lt"/>
              </a:defRPr>
            </a:lvl1pPr>
          </a:lstStyle>
          <a:p>
            <a:r>
              <a:rPr lang="en-US"/>
              <a:t>Click to edit Master title style</a:t>
            </a:r>
            <a:endParaRPr lang="en-US" dirty="0"/>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3107055"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3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7" name="Rectangle 6"/>
          <p:cNvSpPr/>
          <p:nvPr userDrawn="1"/>
        </p:nvSpPr>
        <p:spPr>
          <a:xfrm>
            <a:off x="312738" y="-2"/>
            <a:ext cx="8520112" cy="927101"/>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p:nvPr>
        </p:nvSpPr>
        <p:spPr>
          <a:xfrm>
            <a:off x="447797" y="213503"/>
            <a:ext cx="8248406" cy="578538"/>
          </a:xfrm>
        </p:spPr>
        <p:txBody>
          <a:bodyPr tIns="0" bIns="0"/>
          <a:lstStyle>
            <a:lvl1pPr>
              <a:defRPr>
                <a:solidFill>
                  <a:schemeClr val="bg1"/>
                </a:solidFill>
              </a:defRPr>
            </a:lvl1pPr>
          </a:lstStyle>
          <a:p>
            <a:r>
              <a:rPr lang="en-US"/>
              <a:t>Click to edit Master title style</a:t>
            </a:r>
            <a:endParaRPr lang="en-US" dirty="0"/>
          </a:p>
        </p:txBody>
      </p:sp>
      <p:sp>
        <p:nvSpPr>
          <p:cNvPr id="8" name="Content Placeholder 2"/>
          <p:cNvSpPr>
            <a:spLocks noGrp="1"/>
          </p:cNvSpPr>
          <p:nvPr>
            <p:ph idx="10"/>
          </p:nvPr>
        </p:nvSpPr>
        <p:spPr>
          <a:xfrm>
            <a:off x="312617" y="1159551"/>
            <a:ext cx="4122224"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4709160" y="1159551"/>
            <a:ext cx="4122226"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1"/>
          </p:nvPr>
        </p:nvSpPr>
        <p:spPr>
          <a:xfrm>
            <a:off x="312617" y="3052722"/>
            <a:ext cx="4122224"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4709160" y="3052722"/>
            <a:ext cx="4122226"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12617" y="2915562"/>
            <a:ext cx="8520233"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3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477884"/>
            <a:ext cx="2560320" cy="4193688"/>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9" name="Slide Number Placeholder 5"/>
          <p:cNvSpPr txBox="1">
            <a:spLocks/>
          </p:cNvSpPr>
          <p:nvPr userDrawn="1"/>
        </p:nvSpPr>
        <p:spPr>
          <a:xfrm>
            <a:off x="7916985" y="4721983"/>
            <a:ext cx="914400" cy="27457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900" smtClean="0">
                <a:solidFill>
                  <a:srgbClr val="4776BD"/>
                </a:solidFill>
              </a:rPr>
              <a:pPr/>
              <a:t>‹#›</a:t>
            </a:fld>
            <a:endParaRPr lang="en-US" sz="900">
              <a:solidFill>
                <a:srgbClr val="4776BD"/>
              </a:solidFill>
            </a:endParaRPr>
          </a:p>
        </p:txBody>
      </p:sp>
      <p:sp>
        <p:nvSpPr>
          <p:cNvPr id="15" name="Rectangle 14"/>
          <p:cNvSpPr/>
          <p:nvPr userDrawn="1"/>
        </p:nvSpPr>
        <p:spPr>
          <a:xfrm>
            <a:off x="2697480" y="477884"/>
            <a:ext cx="6446520" cy="4193689"/>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448056" tIns="448056" rIns="448056" bIns="448056" rtlCol="0" anchor="t">
            <a:noAutofit/>
          </a:bodyPr>
          <a:lstStyle/>
          <a:p>
            <a:pPr defTabSz="457200">
              <a:lnSpc>
                <a:spcPct val="185000"/>
              </a:lnSpc>
            </a:pPr>
            <a:r>
              <a:rPr lang="en-US" sz="1600" dirty="0">
                <a:solidFill>
                  <a:srgbClr val="000000"/>
                </a:solidFill>
              </a:rPr>
              <a:t>Statements regarding our product development initiatives, including new products and future product upgrades, updates </a:t>
            </a:r>
            <a:br>
              <a:rPr lang="en-US" sz="1600" dirty="0">
                <a:solidFill>
                  <a:srgbClr val="000000"/>
                </a:solidFill>
              </a:rPr>
            </a:br>
            <a:r>
              <a:rPr lang="en-US" sz="1600" dirty="0">
                <a:solidFill>
                  <a:srgbClr val="000000"/>
                </a:solidFill>
              </a:rPr>
              <a:t>or enhancements represent our current intentions, but may be modified, delayed or abandoned without prior 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2" name="Rectangle 1"/>
          <p:cNvSpPr/>
          <p:nvPr userDrawn="1"/>
        </p:nvSpPr>
        <p:spPr>
          <a:xfrm>
            <a:off x="312738" y="1061612"/>
            <a:ext cx="1934845" cy="3027771"/>
          </a:xfrm>
          <a:prstGeom prst="rect">
            <a:avLst/>
          </a:prstGeom>
        </p:spPr>
        <p:txBody>
          <a:bodyPr wrap="square" lIns="0" tIns="0" rIns="0" bIns="0">
            <a:noAutofit/>
          </a:bodyPr>
          <a:lstStyle/>
          <a:p>
            <a:pPr algn="l" defTabSz="457200" rtl="0" eaLnBrk="1" latinLnBrk="0" hangingPunct="1">
              <a:lnSpc>
                <a:spcPct val="90000"/>
              </a:lnSpc>
              <a:spcBef>
                <a:spcPct val="0"/>
              </a:spcBef>
              <a:spcAft>
                <a:spcPts val="1200"/>
              </a:spcAft>
              <a:buNone/>
            </a:pPr>
            <a:r>
              <a:rPr lang="en-US" sz="2200" b="0" kern="1200" dirty="0">
                <a:solidFill>
                  <a:schemeClr val="bg1"/>
                </a:solidFill>
                <a:latin typeface="+mj-lt"/>
                <a:ea typeface="+mj-ea"/>
                <a:cs typeface="+mj-cs"/>
              </a:rPr>
              <a:t>Forward-Looking Statement</a:t>
            </a:r>
          </a:p>
        </p:txBody>
      </p:sp>
    </p:spTree>
    <p:extLst>
      <p:ext uri="{BB962C8B-B14F-4D97-AF65-F5344CB8AC3E}">
        <p14:creationId xmlns:p14="http://schemas.microsoft.com/office/powerpoint/2010/main" val="19890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d slide, white">
    <p:spTree>
      <p:nvGrpSpPr>
        <p:cNvPr id="1" name=""/>
        <p:cNvGrpSpPr/>
        <p:nvPr/>
      </p:nvGrpSpPr>
      <p:grpSpPr>
        <a:xfrm>
          <a:off x="0" y="0"/>
          <a:ext cx="0" cy="0"/>
          <a:chOff x="0" y="0"/>
          <a:chExt cx="0" cy="0"/>
        </a:xfrm>
      </p:grpSpPr>
      <p:grpSp>
        <p:nvGrpSpPr>
          <p:cNvPr id="51" name="Group 50"/>
          <p:cNvGrpSpPr>
            <a:grpSpLocks noChangeAspect="1"/>
          </p:cNvGrpSpPr>
          <p:nvPr userDrawn="1"/>
        </p:nvGrpSpPr>
        <p:grpSpPr>
          <a:xfrm>
            <a:off x="2670090" y="2299558"/>
            <a:ext cx="3911106" cy="549148"/>
            <a:chOff x="0" y="2787650"/>
            <a:chExt cx="9144001" cy="1282700"/>
          </a:xfrm>
          <a:solidFill>
            <a:schemeClr val="tx1"/>
          </a:solidFill>
        </p:grpSpPr>
        <p:sp>
          <p:nvSpPr>
            <p:cNvPr id="52" name="Freeform 51"/>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3"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4"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5"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6"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7"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8"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59" name="Freeform 58"/>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0" name="Freeform 59"/>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1" name="Freeform 60"/>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62" name="Freeform 61"/>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spTree>
    <p:extLst>
      <p:ext uri="{BB962C8B-B14F-4D97-AF65-F5344CB8AC3E}">
        <p14:creationId xmlns:p14="http://schemas.microsoft.com/office/powerpoint/2010/main" val="21939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0" name="Rectangle 19"/>
          <p:cNvSpPr/>
          <p:nvPr userDrawn="1"/>
        </p:nvSpPr>
        <p:spPr>
          <a:xfrm>
            <a:off x="537895" y="1861808"/>
            <a:ext cx="8068210" cy="32864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dirty="0">
              <a:solidFill>
                <a:prstClr val="white"/>
              </a:solidFill>
            </a:endParaRPr>
          </a:p>
        </p:txBody>
      </p:sp>
      <p:sp>
        <p:nvSpPr>
          <p:cNvPr id="2" name="Title 1"/>
          <p:cNvSpPr>
            <a:spLocks noGrp="1"/>
          </p:cNvSpPr>
          <p:nvPr>
            <p:ph type="ctrTitle" hasCustomPrompt="1"/>
          </p:nvPr>
        </p:nvSpPr>
        <p:spPr>
          <a:xfrm>
            <a:off x="537896" y="478281"/>
            <a:ext cx="8068211"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537896" y="1296153"/>
            <a:ext cx="8068211"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Slide Number Placeholder 5"/>
          <p:cNvSpPr txBox="1">
            <a:spLocks/>
          </p:cNvSpPr>
          <p:nvPr userDrawn="1"/>
        </p:nvSpPr>
        <p:spPr>
          <a:xfrm>
            <a:off x="8606105" y="4772869"/>
            <a:ext cx="225280" cy="274098"/>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rgbClr val="4776BD"/>
                </a:solidFill>
              </a:rPr>
              <a:pPr/>
              <a:t>‹#›</a:t>
            </a:fld>
            <a:endParaRPr lang="en-US" sz="800">
              <a:solidFill>
                <a:srgbClr val="4776BD"/>
              </a:solidFill>
            </a:endParaRPr>
          </a:p>
        </p:txBody>
      </p:sp>
    </p:spTree>
    <p:extLst>
      <p:ext uri="{BB962C8B-B14F-4D97-AF65-F5344CB8AC3E}">
        <p14:creationId xmlns:p14="http://schemas.microsoft.com/office/powerpoint/2010/main" val="131937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content">
    <p:spTree>
      <p:nvGrpSpPr>
        <p:cNvPr id="1" name=""/>
        <p:cNvGrpSpPr/>
        <p:nvPr/>
      </p:nvGrpSpPr>
      <p:grpSpPr>
        <a:xfrm>
          <a:off x="0" y="0"/>
          <a:ext cx="0" cy="0"/>
          <a:chOff x="0" y="0"/>
          <a:chExt cx="0" cy="0"/>
        </a:xfrm>
      </p:grpSpPr>
      <p:sp>
        <p:nvSpPr>
          <p:cNvPr id="4" name="Rectangle 3"/>
          <p:cNvSpPr/>
          <p:nvPr userDrawn="1"/>
        </p:nvSpPr>
        <p:spPr>
          <a:xfrm>
            <a:off x="0" y="0"/>
            <a:ext cx="3189287" cy="5149456"/>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2" name="Title 1"/>
          <p:cNvSpPr>
            <a:spLocks noGrp="1"/>
          </p:cNvSpPr>
          <p:nvPr>
            <p:ph type="title" hasCustomPrompt="1"/>
          </p:nvPr>
        </p:nvSpPr>
        <p:spPr>
          <a:xfrm>
            <a:off x="312738" y="1061612"/>
            <a:ext cx="2563811" cy="3605638"/>
          </a:xfrm>
        </p:spPr>
        <p:txBody>
          <a:bodyPr tIns="0" bIns="0" anchor="t"/>
          <a:lstStyle>
            <a:lvl1pP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
        <p:nvSpPr>
          <p:cNvPr id="9" name="Text Placeholder 8"/>
          <p:cNvSpPr>
            <a:spLocks noGrp="1"/>
          </p:cNvSpPr>
          <p:nvPr>
            <p:ph type="body" sz="quarter" idx="10"/>
          </p:nvPr>
        </p:nvSpPr>
        <p:spPr>
          <a:xfrm>
            <a:off x="3509962" y="1061612"/>
            <a:ext cx="5322887" cy="3605638"/>
          </a:xfrm>
        </p:spPr>
        <p:txBody>
          <a:bodyPr anchor="b"/>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327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0"/>
            <a:ext cx="3189287" cy="5149456"/>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2" name="Title 1"/>
          <p:cNvSpPr>
            <a:spLocks noGrp="1"/>
          </p:cNvSpPr>
          <p:nvPr>
            <p:ph type="title" hasCustomPrompt="1"/>
          </p:nvPr>
        </p:nvSpPr>
        <p:spPr>
          <a:xfrm>
            <a:off x="312738" y="1061612"/>
            <a:ext cx="2563811" cy="3605638"/>
          </a:xfrm>
        </p:spPr>
        <p:txBody>
          <a:bodyPr tIns="0" bIns="0" anchor="t"/>
          <a:lstStyle>
            <a:lvl1pP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38350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91257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Master Title Style</a:t>
            </a:r>
          </a:p>
        </p:txBody>
      </p:sp>
      <p:sp>
        <p:nvSpPr>
          <p:cNvPr id="3" name="Rectangle 2">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240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166345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13503"/>
            <a:ext cx="8518770" cy="578538"/>
          </a:xfrm>
        </p:spPr>
        <p:txBody>
          <a:bodyPr tIns="0" bIns="0"/>
          <a:lstStyle>
            <a:lvl1pPr>
              <a:defRPr>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err="1">
              <a:solidFill>
                <a:schemeClr val="bg1"/>
              </a:solidFill>
              <a:latin typeface="+mj-lt"/>
            </a:endParaRPr>
          </a:p>
        </p:txBody>
      </p:sp>
    </p:spTree>
    <p:extLst>
      <p:ext uri="{BB962C8B-B14F-4D97-AF65-F5344CB8AC3E}">
        <p14:creationId xmlns:p14="http://schemas.microsoft.com/office/powerpoint/2010/main" val="208275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151" y="213504"/>
            <a:ext cx="8521699" cy="578537"/>
          </a:xfrm>
          <a:prstGeom prst="rect">
            <a:avLst/>
          </a:prstGeom>
        </p:spPr>
        <p:txBody>
          <a:bodyPr vert="horz" lIns="0" tIns="0" rIns="0" bIns="0" rtlCol="0" anchor="b">
            <a:noAutofit/>
          </a:bodyPr>
          <a:lstStyle/>
          <a:p>
            <a:pPr lvl="0" defTabSz="457200"/>
            <a:r>
              <a:rPr lang="en-US"/>
              <a:t>Click to edit Master title style</a:t>
            </a:r>
            <a:endParaRPr lang="en-US" dirty="0"/>
          </a:p>
        </p:txBody>
      </p:sp>
      <p:sp>
        <p:nvSpPr>
          <p:cNvPr id="25" name="Text Placeholder 24"/>
          <p:cNvSpPr>
            <a:spLocks noGrp="1"/>
          </p:cNvSpPr>
          <p:nvPr>
            <p:ph type="body" idx="1"/>
          </p:nvPr>
        </p:nvSpPr>
        <p:spPr>
          <a:xfrm>
            <a:off x="312738" y="1160464"/>
            <a:ext cx="8518647" cy="350678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7916985" y="4772869"/>
            <a:ext cx="914400" cy="274098"/>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rgbClr val="4776BD"/>
                </a:solidFill>
              </a:rPr>
              <a:pPr/>
              <a:t>‹#›</a:t>
            </a:fld>
            <a:endParaRPr lang="en-US" sz="800">
              <a:solidFill>
                <a:srgbClr val="4776BD"/>
              </a:solidFill>
            </a:endParaRPr>
          </a:p>
        </p:txBody>
      </p:sp>
    </p:spTree>
    <p:extLst>
      <p:ext uri="{BB962C8B-B14F-4D97-AF65-F5344CB8AC3E}">
        <p14:creationId xmlns:p14="http://schemas.microsoft.com/office/powerpoint/2010/main" val="66525891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Lst>
  <p:txStyles>
    <p:titleStyle>
      <a:lvl1pPr algn="l" defTabSz="685800" rtl="0" eaLnBrk="1" latinLnBrk="0" hangingPunct="1">
        <a:lnSpc>
          <a:spcPct val="90000"/>
        </a:lnSpc>
        <a:spcBef>
          <a:spcPct val="0"/>
        </a:spcBef>
        <a:buNone/>
        <a:defRPr lang="en-US" sz="2200" b="0" kern="1200" dirty="0">
          <a:solidFill>
            <a:schemeClr val="accent1"/>
          </a:solidFill>
          <a:latin typeface="+mj-lt"/>
          <a:ea typeface="+mj-ea"/>
          <a:cs typeface="+mj-cs"/>
        </a:defRPr>
      </a:lvl1pPr>
    </p:titleStyle>
    <p:body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7" userDrawn="1">
          <p15:clr>
            <a:srgbClr val="F26B43"/>
          </p15:clr>
        </p15:guide>
        <p15:guide id="3" pos="2009" userDrawn="1">
          <p15:clr>
            <a:srgbClr val="F26B43"/>
          </p15:clr>
        </p15:guide>
        <p15:guide id="4" pos="2211" userDrawn="1">
          <p15:clr>
            <a:srgbClr val="F26B43"/>
          </p15:clr>
        </p15:guide>
        <p15:guide id="5" pos="5564" userDrawn="1">
          <p15:clr>
            <a:srgbClr val="F26B43"/>
          </p15:clr>
        </p15:guide>
        <p15:guide id="6" orient="horz" pos="302" userDrawn="1">
          <p15:clr>
            <a:srgbClr val="F26B43"/>
          </p15:clr>
        </p15:guide>
        <p15:guide id="7" orient="horz" pos="584" userDrawn="1">
          <p15:clr>
            <a:srgbClr val="F26B43"/>
          </p15:clr>
        </p15:guide>
        <p15:guide id="8" orient="horz" pos="731" userDrawn="1">
          <p15:clr>
            <a:srgbClr val="F26B43"/>
          </p15:clr>
        </p15:guide>
        <p15:guide id="9"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cerc.blackboard.com/trainingfeedbac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a:t>Web Community Manager</a:t>
            </a:r>
            <a:br>
              <a:rPr lang="en-US" dirty="0"/>
            </a:br>
            <a:r>
              <a:rPr lang="en-US" dirty="0"/>
              <a:t>Subsite Director Workshop</a:t>
            </a:r>
          </a:p>
        </p:txBody>
      </p:sp>
      <p:sp>
        <p:nvSpPr>
          <p:cNvPr id="7" name="Subtitle 4"/>
          <p:cNvSpPr>
            <a:spLocks noGrp="1"/>
          </p:cNvSpPr>
          <p:nvPr>
            <p:ph type="subTitle" idx="1"/>
          </p:nvPr>
        </p:nvSpPr>
        <p:spPr/>
        <p:txBody>
          <a:bodyPr/>
          <a:lstStyle/>
          <a:p>
            <a:endParaRPr lang="en-US" dirty="0"/>
          </a:p>
          <a:p>
            <a:r>
              <a:rPr lang="en-US" dirty="0"/>
              <a:t>Today’s Trainer: </a:t>
            </a:r>
            <a:r>
              <a:rPr lang="en-US" i="1" dirty="0"/>
              <a:t>Kit Archie</a:t>
            </a:r>
          </a:p>
        </p:txBody>
      </p:sp>
      <p:sp>
        <p:nvSpPr>
          <p:cNvPr id="2" name="TextBox 1">
            <a:extLst>
              <a:ext uri="{FF2B5EF4-FFF2-40B4-BE49-F238E27FC236}">
                <a16:creationId xmlns:a16="http://schemas.microsoft.com/office/drawing/2014/main" id="{24B0A906-5DF8-D248-8D85-3B5D1A0DA65D}"/>
              </a:ext>
            </a:extLst>
          </p:cNvPr>
          <p:cNvSpPr txBox="1"/>
          <p:nvPr/>
        </p:nvSpPr>
        <p:spPr>
          <a:xfrm>
            <a:off x="3104444" y="1597378"/>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757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15F6-5D45-4E3D-B3AE-6D7D29D63769}"/>
              </a:ext>
            </a:extLst>
          </p:cNvPr>
          <p:cNvSpPr>
            <a:spLocks noGrp="1"/>
          </p:cNvSpPr>
          <p:nvPr>
            <p:ph type="title"/>
          </p:nvPr>
        </p:nvSpPr>
        <p:spPr/>
        <p:txBody>
          <a:bodyPr/>
          <a:lstStyle/>
          <a:p>
            <a:r>
              <a:rPr lang="en-US" dirty="0"/>
              <a:t>Homepage with Apps</a:t>
            </a:r>
          </a:p>
        </p:txBody>
      </p:sp>
      <p:pic>
        <p:nvPicPr>
          <p:cNvPr id="4" name="Content Placeholder 3" descr="Screen shot of a completed homepage layout with four apps on it.">
            <a:extLst>
              <a:ext uri="{FF2B5EF4-FFF2-40B4-BE49-F238E27FC236}">
                <a16:creationId xmlns:a16="http://schemas.microsoft.com/office/drawing/2014/main" id="{B73739F3-7EA3-4082-9109-C948FDB72483}"/>
              </a:ext>
            </a:extLst>
          </p:cNvPr>
          <p:cNvPicPr>
            <a:picLocks noGrp="1" noChangeAspect="1"/>
          </p:cNvPicPr>
          <p:nvPr>
            <p:ph idx="1"/>
          </p:nvPr>
        </p:nvPicPr>
        <p:blipFill>
          <a:blip r:embed="rId2"/>
          <a:stretch>
            <a:fillRect/>
          </a:stretch>
        </p:blipFill>
        <p:spPr>
          <a:xfrm>
            <a:off x="1958006" y="1160463"/>
            <a:ext cx="4234976" cy="3823579"/>
          </a:xfrm>
          <a:prstGeom prst="rect">
            <a:avLst/>
          </a:prstGeom>
        </p:spPr>
      </p:pic>
    </p:spTree>
    <p:extLst>
      <p:ext uri="{BB962C8B-B14F-4D97-AF65-F5344CB8AC3E}">
        <p14:creationId xmlns:p14="http://schemas.microsoft.com/office/powerpoint/2010/main" val="27862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32E3-9513-43B7-8142-227B5DDAD338}"/>
              </a:ext>
            </a:extLst>
          </p:cNvPr>
          <p:cNvSpPr>
            <a:spLocks noGrp="1"/>
          </p:cNvSpPr>
          <p:nvPr>
            <p:ph type="title"/>
          </p:nvPr>
        </p:nvSpPr>
        <p:spPr/>
        <p:txBody>
          <a:bodyPr/>
          <a:lstStyle/>
          <a:p>
            <a:r>
              <a:rPr lang="en-US" dirty="0"/>
              <a:t>Activity: Edit Site Shortcuts App</a:t>
            </a:r>
          </a:p>
        </p:txBody>
      </p:sp>
      <p:sp>
        <p:nvSpPr>
          <p:cNvPr id="7" name="Content Placeholder 6">
            <a:extLst>
              <a:ext uri="{FF2B5EF4-FFF2-40B4-BE49-F238E27FC236}">
                <a16:creationId xmlns:a16="http://schemas.microsoft.com/office/drawing/2014/main" id="{B1ADD445-C67A-49D5-9CEC-B98854D6C6C6}"/>
              </a:ext>
            </a:extLst>
          </p:cNvPr>
          <p:cNvSpPr>
            <a:spLocks noGrp="1"/>
          </p:cNvSpPr>
          <p:nvPr>
            <p:ph idx="1"/>
          </p:nvPr>
        </p:nvSpPr>
        <p:spPr/>
        <p:txBody>
          <a:bodyPr/>
          <a:lstStyle/>
          <a:p>
            <a:r>
              <a:rPr lang="en-US" dirty="0"/>
              <a:t>Click pencil to open app, or click plus sign to add a single link.</a:t>
            </a:r>
          </a:p>
          <a:p>
            <a:endParaRPr lang="en-US" dirty="0"/>
          </a:p>
        </p:txBody>
      </p:sp>
      <p:pic>
        <p:nvPicPr>
          <p:cNvPr id="8" name="Content Placeholder 3" descr="Mouse hovering over Site Shortcuts app, showing green plus and gray pencil options.">
            <a:extLst>
              <a:ext uri="{FF2B5EF4-FFF2-40B4-BE49-F238E27FC236}">
                <a16:creationId xmlns:a16="http://schemas.microsoft.com/office/drawing/2014/main" id="{FF0C2635-767E-4E39-AED0-52AB64BD830C}"/>
              </a:ext>
            </a:extLst>
          </p:cNvPr>
          <p:cNvPicPr>
            <a:picLocks noChangeAspect="1"/>
          </p:cNvPicPr>
          <p:nvPr/>
        </p:nvPicPr>
        <p:blipFill>
          <a:blip r:embed="rId2"/>
          <a:stretch>
            <a:fillRect/>
          </a:stretch>
        </p:blipFill>
        <p:spPr>
          <a:xfrm>
            <a:off x="312738" y="2013256"/>
            <a:ext cx="8518525" cy="1801200"/>
          </a:xfrm>
          <a:prstGeom prst="rect">
            <a:avLst/>
          </a:prstGeom>
        </p:spPr>
      </p:pic>
    </p:spTree>
    <p:extLst>
      <p:ext uri="{BB962C8B-B14F-4D97-AF65-F5344CB8AC3E}">
        <p14:creationId xmlns:p14="http://schemas.microsoft.com/office/powerpoint/2010/main" val="37884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A2C9-4A98-4F5D-84E2-882B8FA54E39}"/>
              </a:ext>
            </a:extLst>
          </p:cNvPr>
          <p:cNvSpPr>
            <a:spLocks noGrp="1"/>
          </p:cNvSpPr>
          <p:nvPr>
            <p:ph type="title"/>
          </p:nvPr>
        </p:nvSpPr>
        <p:spPr/>
        <p:txBody>
          <a:bodyPr/>
          <a:lstStyle/>
          <a:p>
            <a:r>
              <a:rPr lang="en-US" dirty="0"/>
              <a:t>Sidebar Apps</a:t>
            </a:r>
          </a:p>
        </p:txBody>
      </p:sp>
      <p:sp>
        <p:nvSpPr>
          <p:cNvPr id="3" name="Content Placeholder 2">
            <a:extLst>
              <a:ext uri="{FF2B5EF4-FFF2-40B4-BE49-F238E27FC236}">
                <a16:creationId xmlns:a16="http://schemas.microsoft.com/office/drawing/2014/main" id="{1B44CC60-D9A4-42A8-841B-24DFF7A8018C}"/>
              </a:ext>
            </a:extLst>
          </p:cNvPr>
          <p:cNvSpPr>
            <a:spLocks noGrp="1"/>
          </p:cNvSpPr>
          <p:nvPr>
            <p:ph idx="1"/>
          </p:nvPr>
        </p:nvSpPr>
        <p:spPr/>
        <p:txBody>
          <a:bodyPr/>
          <a:lstStyle/>
          <a:p>
            <a:r>
              <a:rPr lang="en-US" dirty="0"/>
              <a:t>Some apps open in the sidebar; click the purple arrow to expand the sidebar if you need more room to edit.</a:t>
            </a:r>
          </a:p>
          <a:p>
            <a:endParaRPr lang="en-US" dirty="0"/>
          </a:p>
        </p:txBody>
      </p:sp>
      <p:pic>
        <p:nvPicPr>
          <p:cNvPr id="4" name="Picture 3" descr="Site Shortcuts app is open for editing, and can be expanded by clicking on the purple arrow in the top left corner.">
            <a:extLst>
              <a:ext uri="{FF2B5EF4-FFF2-40B4-BE49-F238E27FC236}">
                <a16:creationId xmlns:a16="http://schemas.microsoft.com/office/drawing/2014/main" id="{DFF09E26-4F9A-4C04-9EF6-5BCBB0B40ED7}"/>
              </a:ext>
            </a:extLst>
          </p:cNvPr>
          <p:cNvPicPr>
            <a:picLocks noChangeAspect="1"/>
          </p:cNvPicPr>
          <p:nvPr/>
        </p:nvPicPr>
        <p:blipFill>
          <a:blip r:embed="rId2"/>
          <a:stretch>
            <a:fillRect/>
          </a:stretch>
        </p:blipFill>
        <p:spPr>
          <a:xfrm>
            <a:off x="1517073" y="1655154"/>
            <a:ext cx="5779027" cy="3380519"/>
          </a:xfrm>
          <a:prstGeom prst="rect">
            <a:avLst/>
          </a:prstGeom>
        </p:spPr>
      </p:pic>
      <p:sp>
        <p:nvSpPr>
          <p:cNvPr id="5" name="Rectangle 4" descr="Outline around purple arrow">
            <a:extLst>
              <a:ext uri="{FF2B5EF4-FFF2-40B4-BE49-F238E27FC236}">
                <a16:creationId xmlns:a16="http://schemas.microsoft.com/office/drawing/2014/main" id="{8195D9BA-BEB1-49E9-99E8-9F3CBD922643}"/>
              </a:ext>
            </a:extLst>
          </p:cNvPr>
          <p:cNvSpPr/>
          <p:nvPr/>
        </p:nvSpPr>
        <p:spPr>
          <a:xfrm>
            <a:off x="5194706" y="1863438"/>
            <a:ext cx="236275" cy="303816"/>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60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 Link screen">
            <a:extLst>
              <a:ext uri="{FF2B5EF4-FFF2-40B4-BE49-F238E27FC236}">
                <a16:creationId xmlns:a16="http://schemas.microsoft.com/office/drawing/2014/main" id="{F83102F1-615F-492A-B159-2AEC23C5862D}"/>
              </a:ext>
            </a:extLst>
          </p:cNvPr>
          <p:cNvPicPr>
            <a:picLocks noChangeAspect="1"/>
          </p:cNvPicPr>
          <p:nvPr/>
        </p:nvPicPr>
        <p:blipFill>
          <a:blip r:embed="rId2"/>
          <a:stretch>
            <a:fillRect/>
          </a:stretch>
        </p:blipFill>
        <p:spPr>
          <a:xfrm>
            <a:off x="4424018" y="997526"/>
            <a:ext cx="2614090" cy="4007967"/>
          </a:xfrm>
          <a:prstGeom prst="rect">
            <a:avLst/>
          </a:prstGeom>
        </p:spPr>
      </p:pic>
      <p:sp>
        <p:nvSpPr>
          <p:cNvPr id="2" name="Title 1">
            <a:extLst>
              <a:ext uri="{FF2B5EF4-FFF2-40B4-BE49-F238E27FC236}">
                <a16:creationId xmlns:a16="http://schemas.microsoft.com/office/drawing/2014/main" id="{569EC265-C70D-4AC3-AA88-8A0E0C266768}"/>
              </a:ext>
            </a:extLst>
          </p:cNvPr>
          <p:cNvSpPr>
            <a:spLocks noGrp="1"/>
          </p:cNvSpPr>
          <p:nvPr>
            <p:ph type="title"/>
          </p:nvPr>
        </p:nvSpPr>
        <p:spPr/>
        <p:txBody>
          <a:bodyPr/>
          <a:lstStyle/>
          <a:p>
            <a:r>
              <a:rPr lang="en-US" dirty="0"/>
              <a:t>Activity: Add a link to the Site Shortcuts App</a:t>
            </a:r>
          </a:p>
        </p:txBody>
      </p:sp>
      <p:sp>
        <p:nvSpPr>
          <p:cNvPr id="3" name="Content Placeholder 2">
            <a:extLst>
              <a:ext uri="{FF2B5EF4-FFF2-40B4-BE49-F238E27FC236}">
                <a16:creationId xmlns:a16="http://schemas.microsoft.com/office/drawing/2014/main" id="{FFBEF19D-152F-4AE1-A24F-C32CCEA39FBE}"/>
              </a:ext>
            </a:extLst>
          </p:cNvPr>
          <p:cNvSpPr>
            <a:spLocks noGrp="1"/>
          </p:cNvSpPr>
          <p:nvPr>
            <p:ph idx="1"/>
          </p:nvPr>
        </p:nvSpPr>
        <p:spPr/>
        <p:txBody>
          <a:bodyPr/>
          <a:lstStyle/>
          <a:p>
            <a:r>
              <a:rPr lang="en-US" dirty="0"/>
              <a:t>Click the New Link button.</a:t>
            </a:r>
          </a:p>
          <a:p>
            <a:endParaRPr lang="en-US" dirty="0"/>
          </a:p>
        </p:txBody>
      </p:sp>
      <p:pic>
        <p:nvPicPr>
          <p:cNvPr id="4" name="Picture 3" descr="New Link button in Site Shortcuts app">
            <a:extLst>
              <a:ext uri="{FF2B5EF4-FFF2-40B4-BE49-F238E27FC236}">
                <a16:creationId xmlns:a16="http://schemas.microsoft.com/office/drawing/2014/main" id="{59AF13CB-393F-4E70-9C79-5AEECF555A9C}"/>
              </a:ext>
            </a:extLst>
          </p:cNvPr>
          <p:cNvPicPr>
            <a:picLocks noChangeAspect="1"/>
          </p:cNvPicPr>
          <p:nvPr/>
        </p:nvPicPr>
        <p:blipFill>
          <a:blip r:embed="rId3"/>
          <a:stretch>
            <a:fillRect/>
          </a:stretch>
        </p:blipFill>
        <p:spPr>
          <a:xfrm>
            <a:off x="312615" y="1500084"/>
            <a:ext cx="3379621" cy="1482189"/>
          </a:xfrm>
          <a:prstGeom prst="rect">
            <a:avLst/>
          </a:prstGeom>
        </p:spPr>
      </p:pic>
      <p:sp>
        <p:nvSpPr>
          <p:cNvPr id="6" name="Rectangle 5" descr="Outline around Link Text and Web Address fields.">
            <a:extLst>
              <a:ext uri="{FF2B5EF4-FFF2-40B4-BE49-F238E27FC236}">
                <a16:creationId xmlns:a16="http://schemas.microsoft.com/office/drawing/2014/main" id="{6A8A8912-8279-445D-BD11-4B89C4B5D111}"/>
              </a:ext>
            </a:extLst>
          </p:cNvPr>
          <p:cNvSpPr/>
          <p:nvPr/>
        </p:nvSpPr>
        <p:spPr>
          <a:xfrm>
            <a:off x="4465580" y="1195284"/>
            <a:ext cx="1564436" cy="609599"/>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6" descr="Outline around Tooltip field">
            <a:extLst>
              <a:ext uri="{FF2B5EF4-FFF2-40B4-BE49-F238E27FC236}">
                <a16:creationId xmlns:a16="http://schemas.microsoft.com/office/drawing/2014/main" id="{E7936DF4-2419-4835-B9EA-B268A8BB442E}"/>
              </a:ext>
            </a:extLst>
          </p:cNvPr>
          <p:cNvSpPr/>
          <p:nvPr/>
        </p:nvSpPr>
        <p:spPr>
          <a:xfrm>
            <a:off x="4472507" y="2340748"/>
            <a:ext cx="2000854" cy="332510"/>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Rectangle 8" descr="Outline around Save button">
            <a:extLst>
              <a:ext uri="{FF2B5EF4-FFF2-40B4-BE49-F238E27FC236}">
                <a16:creationId xmlns:a16="http://schemas.microsoft.com/office/drawing/2014/main" id="{229B9364-EBC7-4731-B6B3-8BD59D3CE5DF}"/>
              </a:ext>
            </a:extLst>
          </p:cNvPr>
          <p:cNvSpPr/>
          <p:nvPr/>
        </p:nvSpPr>
        <p:spPr>
          <a:xfrm>
            <a:off x="4576416" y="4670829"/>
            <a:ext cx="1200928" cy="226035"/>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Rectangle 10" descr="Outline around New Link button">
            <a:extLst>
              <a:ext uri="{FF2B5EF4-FFF2-40B4-BE49-F238E27FC236}">
                <a16:creationId xmlns:a16="http://schemas.microsoft.com/office/drawing/2014/main" id="{C65BAB7D-9ADA-4654-9AEC-013188B740FE}"/>
              </a:ext>
            </a:extLst>
          </p:cNvPr>
          <p:cNvSpPr/>
          <p:nvPr/>
        </p:nvSpPr>
        <p:spPr>
          <a:xfrm>
            <a:off x="409717" y="2089270"/>
            <a:ext cx="525463" cy="303816"/>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674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73D7-0BBD-473A-B0CE-DBE75E2AEE11}"/>
              </a:ext>
            </a:extLst>
          </p:cNvPr>
          <p:cNvSpPr>
            <a:spLocks noGrp="1"/>
          </p:cNvSpPr>
          <p:nvPr>
            <p:ph type="title"/>
          </p:nvPr>
        </p:nvSpPr>
        <p:spPr/>
        <p:txBody>
          <a:bodyPr/>
          <a:lstStyle/>
          <a:p>
            <a:r>
              <a:rPr lang="en-US" dirty="0"/>
              <a:t>Activity: Edit the App Options</a:t>
            </a:r>
          </a:p>
        </p:txBody>
      </p:sp>
      <p:sp>
        <p:nvSpPr>
          <p:cNvPr id="3" name="Content Placeholder 2">
            <a:extLst>
              <a:ext uri="{FF2B5EF4-FFF2-40B4-BE49-F238E27FC236}">
                <a16:creationId xmlns:a16="http://schemas.microsoft.com/office/drawing/2014/main" id="{03D81360-D924-4FBF-BAD4-E25D538364A3}"/>
              </a:ext>
            </a:extLst>
          </p:cNvPr>
          <p:cNvSpPr>
            <a:spLocks noGrp="1"/>
          </p:cNvSpPr>
          <p:nvPr>
            <p:ph idx="1"/>
          </p:nvPr>
        </p:nvSpPr>
        <p:spPr/>
        <p:txBody>
          <a:bodyPr/>
          <a:lstStyle/>
          <a:p>
            <a:r>
              <a:rPr lang="en-US" dirty="0"/>
              <a:t>Click on the Options tab and check the box to Show the App Name.</a:t>
            </a:r>
          </a:p>
          <a:p>
            <a:endParaRPr lang="en-US" dirty="0"/>
          </a:p>
        </p:txBody>
      </p:sp>
      <p:pic>
        <p:nvPicPr>
          <p:cNvPr id="4" name="Picture 3" descr="Site Shortcuts app options">
            <a:extLst>
              <a:ext uri="{FF2B5EF4-FFF2-40B4-BE49-F238E27FC236}">
                <a16:creationId xmlns:a16="http://schemas.microsoft.com/office/drawing/2014/main" id="{0526EE64-8EE1-4180-B757-3AD9B4A90C24}"/>
              </a:ext>
            </a:extLst>
          </p:cNvPr>
          <p:cNvPicPr>
            <a:picLocks noChangeAspect="1"/>
          </p:cNvPicPr>
          <p:nvPr/>
        </p:nvPicPr>
        <p:blipFill>
          <a:blip r:embed="rId2"/>
          <a:stretch>
            <a:fillRect/>
          </a:stretch>
        </p:blipFill>
        <p:spPr>
          <a:xfrm>
            <a:off x="2306781" y="1821087"/>
            <a:ext cx="3848623" cy="2574688"/>
          </a:xfrm>
          <a:prstGeom prst="rect">
            <a:avLst/>
          </a:prstGeom>
        </p:spPr>
      </p:pic>
      <p:sp>
        <p:nvSpPr>
          <p:cNvPr id="5" name="Rectangle 4" descr="Outline around app options tab">
            <a:extLst>
              <a:ext uri="{FF2B5EF4-FFF2-40B4-BE49-F238E27FC236}">
                <a16:creationId xmlns:a16="http://schemas.microsoft.com/office/drawing/2014/main" id="{B02855BF-5849-4149-9D00-C35964A80647}"/>
              </a:ext>
            </a:extLst>
          </p:cNvPr>
          <p:cNvSpPr/>
          <p:nvPr/>
        </p:nvSpPr>
        <p:spPr>
          <a:xfrm>
            <a:off x="4126143" y="2068120"/>
            <a:ext cx="1872874" cy="356425"/>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ectangle 5" descr="Outline around box that shows the app name on the page">
            <a:extLst>
              <a:ext uri="{FF2B5EF4-FFF2-40B4-BE49-F238E27FC236}">
                <a16:creationId xmlns:a16="http://schemas.microsoft.com/office/drawing/2014/main" id="{EF7B06CE-99F0-4E6B-9BA2-44515B418540}"/>
              </a:ext>
            </a:extLst>
          </p:cNvPr>
          <p:cNvSpPr/>
          <p:nvPr/>
        </p:nvSpPr>
        <p:spPr>
          <a:xfrm>
            <a:off x="2405669" y="3649021"/>
            <a:ext cx="1522095" cy="356425"/>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905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9F55-1BC2-4C12-9DF8-095D3410978A}"/>
              </a:ext>
            </a:extLst>
          </p:cNvPr>
          <p:cNvSpPr>
            <a:spLocks noGrp="1"/>
          </p:cNvSpPr>
          <p:nvPr>
            <p:ph type="title"/>
          </p:nvPr>
        </p:nvSpPr>
        <p:spPr/>
        <p:txBody>
          <a:bodyPr/>
          <a:lstStyle/>
          <a:p>
            <a:r>
              <a:rPr lang="en-US" dirty="0"/>
              <a:t>Activity: Add an Announcement</a:t>
            </a:r>
          </a:p>
        </p:txBody>
      </p:sp>
      <p:sp>
        <p:nvSpPr>
          <p:cNvPr id="3" name="Content Placeholder 2">
            <a:extLst>
              <a:ext uri="{FF2B5EF4-FFF2-40B4-BE49-F238E27FC236}">
                <a16:creationId xmlns:a16="http://schemas.microsoft.com/office/drawing/2014/main" id="{88CF79B7-9792-427C-B992-D6BA506A70C6}"/>
              </a:ext>
            </a:extLst>
          </p:cNvPr>
          <p:cNvSpPr>
            <a:spLocks noGrp="1"/>
          </p:cNvSpPr>
          <p:nvPr>
            <p:ph idx="1"/>
          </p:nvPr>
        </p:nvSpPr>
        <p:spPr/>
        <p:txBody>
          <a:bodyPr/>
          <a:lstStyle/>
          <a:p>
            <a:r>
              <a:rPr lang="en-US" dirty="0"/>
              <a:t>Click the pencil to edit the Announcements app.</a:t>
            </a:r>
          </a:p>
          <a:p>
            <a:endParaRPr lang="en-US" dirty="0"/>
          </a:p>
          <a:p>
            <a:endParaRPr lang="en-US" dirty="0"/>
          </a:p>
          <a:p>
            <a:endParaRPr lang="en-US" dirty="0"/>
          </a:p>
          <a:p>
            <a:endParaRPr lang="en-US" dirty="0"/>
          </a:p>
          <a:p>
            <a:r>
              <a:rPr lang="en-US" dirty="0"/>
              <a:t>Click the New button to add an announcement.</a:t>
            </a:r>
          </a:p>
          <a:p>
            <a:endParaRPr lang="en-US" dirty="0"/>
          </a:p>
        </p:txBody>
      </p:sp>
      <p:pic>
        <p:nvPicPr>
          <p:cNvPr id="5" name="Picture 4" descr="Hovering over the Announcements app to see the green plus and the gray pencil">
            <a:extLst>
              <a:ext uri="{FF2B5EF4-FFF2-40B4-BE49-F238E27FC236}">
                <a16:creationId xmlns:a16="http://schemas.microsoft.com/office/drawing/2014/main" id="{2971525F-8569-417C-AED9-87F848655DF9}"/>
              </a:ext>
            </a:extLst>
          </p:cNvPr>
          <p:cNvPicPr>
            <a:picLocks noChangeAspect="1"/>
          </p:cNvPicPr>
          <p:nvPr/>
        </p:nvPicPr>
        <p:blipFill>
          <a:blip r:embed="rId2"/>
          <a:stretch>
            <a:fillRect/>
          </a:stretch>
        </p:blipFill>
        <p:spPr>
          <a:xfrm>
            <a:off x="1212271" y="1439901"/>
            <a:ext cx="5971309" cy="1292818"/>
          </a:xfrm>
          <a:prstGeom prst="rect">
            <a:avLst/>
          </a:prstGeom>
        </p:spPr>
      </p:pic>
      <p:sp>
        <p:nvSpPr>
          <p:cNvPr id="6" name="Rectangle 5" descr="Outline around gray pencil icon">
            <a:extLst>
              <a:ext uri="{FF2B5EF4-FFF2-40B4-BE49-F238E27FC236}">
                <a16:creationId xmlns:a16="http://schemas.microsoft.com/office/drawing/2014/main" id="{05E633A1-02A4-442F-A647-2FE90008D06C}"/>
              </a:ext>
            </a:extLst>
          </p:cNvPr>
          <p:cNvSpPr/>
          <p:nvPr/>
        </p:nvSpPr>
        <p:spPr>
          <a:xfrm>
            <a:off x="4169840" y="2015346"/>
            <a:ext cx="236275" cy="303816"/>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descr="Editing the Announcements app">
            <a:extLst>
              <a:ext uri="{FF2B5EF4-FFF2-40B4-BE49-F238E27FC236}">
                <a16:creationId xmlns:a16="http://schemas.microsoft.com/office/drawing/2014/main" id="{CB13D308-E978-47A2-AB02-96A1A197CEC0}"/>
              </a:ext>
            </a:extLst>
          </p:cNvPr>
          <p:cNvPicPr>
            <a:picLocks noChangeAspect="1"/>
          </p:cNvPicPr>
          <p:nvPr/>
        </p:nvPicPr>
        <p:blipFill>
          <a:blip r:embed="rId3"/>
          <a:stretch>
            <a:fillRect/>
          </a:stretch>
        </p:blipFill>
        <p:spPr>
          <a:xfrm>
            <a:off x="4572000" y="3012156"/>
            <a:ext cx="3958597" cy="1595983"/>
          </a:xfrm>
          <a:prstGeom prst="rect">
            <a:avLst/>
          </a:prstGeom>
        </p:spPr>
      </p:pic>
      <p:sp>
        <p:nvSpPr>
          <p:cNvPr id="7" name="Rectangle 6" descr="Outline around New button">
            <a:extLst>
              <a:ext uri="{FF2B5EF4-FFF2-40B4-BE49-F238E27FC236}">
                <a16:creationId xmlns:a16="http://schemas.microsoft.com/office/drawing/2014/main" id="{28E1E2B1-3C3E-4631-B888-F4271A43ECC2}"/>
              </a:ext>
            </a:extLst>
          </p:cNvPr>
          <p:cNvSpPr/>
          <p:nvPr/>
        </p:nvSpPr>
        <p:spPr>
          <a:xfrm>
            <a:off x="4621880" y="3658239"/>
            <a:ext cx="426719" cy="303816"/>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62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22DF-47E0-49DC-91F9-EBED95A359FE}"/>
              </a:ext>
            </a:extLst>
          </p:cNvPr>
          <p:cNvSpPr>
            <a:spLocks noGrp="1"/>
          </p:cNvSpPr>
          <p:nvPr>
            <p:ph type="title"/>
          </p:nvPr>
        </p:nvSpPr>
        <p:spPr/>
        <p:txBody>
          <a:bodyPr/>
          <a:lstStyle/>
          <a:p>
            <a:r>
              <a:rPr lang="en-US" dirty="0"/>
              <a:t>Adding an Announcement</a:t>
            </a:r>
          </a:p>
        </p:txBody>
      </p:sp>
      <p:sp>
        <p:nvSpPr>
          <p:cNvPr id="3" name="Content Placeholder 2">
            <a:extLst>
              <a:ext uri="{FF2B5EF4-FFF2-40B4-BE49-F238E27FC236}">
                <a16:creationId xmlns:a16="http://schemas.microsoft.com/office/drawing/2014/main" id="{523ABB61-1A0A-4A12-B33A-3E1A478E5582}"/>
              </a:ext>
            </a:extLst>
          </p:cNvPr>
          <p:cNvSpPr>
            <a:spLocks noGrp="1"/>
          </p:cNvSpPr>
          <p:nvPr>
            <p:ph idx="1"/>
          </p:nvPr>
        </p:nvSpPr>
        <p:spPr>
          <a:xfrm>
            <a:off x="312738" y="1160464"/>
            <a:ext cx="5083607" cy="3506786"/>
          </a:xfrm>
        </p:spPr>
        <p:txBody>
          <a:bodyPr/>
          <a:lstStyle/>
          <a:p>
            <a:r>
              <a:rPr lang="en-US" dirty="0"/>
              <a:t>Enter an Announcement title (does not display on website) and body. </a:t>
            </a:r>
          </a:p>
          <a:p>
            <a:r>
              <a:rPr lang="en-US" dirty="0"/>
              <a:t>Set display duration if desired.</a:t>
            </a:r>
          </a:p>
        </p:txBody>
      </p:sp>
      <p:pic>
        <p:nvPicPr>
          <p:cNvPr id="4" name="Picture 3" descr="Adding a new announcement: Title field, Announcement body, Display Duration, Viewers, and Save/Cancel buttons.">
            <a:extLst>
              <a:ext uri="{FF2B5EF4-FFF2-40B4-BE49-F238E27FC236}">
                <a16:creationId xmlns:a16="http://schemas.microsoft.com/office/drawing/2014/main" id="{416E619F-47C6-48F2-809B-E85A3468CBAE}"/>
              </a:ext>
            </a:extLst>
          </p:cNvPr>
          <p:cNvPicPr>
            <a:picLocks noChangeAspect="1"/>
          </p:cNvPicPr>
          <p:nvPr/>
        </p:nvPicPr>
        <p:blipFill>
          <a:blip r:embed="rId2"/>
          <a:stretch>
            <a:fillRect/>
          </a:stretch>
        </p:blipFill>
        <p:spPr>
          <a:xfrm>
            <a:off x="5509992" y="1094510"/>
            <a:ext cx="2447110" cy="3762807"/>
          </a:xfrm>
          <a:prstGeom prst="rect">
            <a:avLst/>
          </a:prstGeom>
        </p:spPr>
      </p:pic>
    </p:spTree>
    <p:extLst>
      <p:ext uri="{BB962C8B-B14F-4D97-AF65-F5344CB8AC3E}">
        <p14:creationId xmlns:p14="http://schemas.microsoft.com/office/powerpoint/2010/main" val="20775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7214-A58A-4768-BA1D-66FCD4E19C86}"/>
              </a:ext>
            </a:extLst>
          </p:cNvPr>
          <p:cNvSpPr>
            <a:spLocks noGrp="1"/>
          </p:cNvSpPr>
          <p:nvPr>
            <p:ph type="title"/>
          </p:nvPr>
        </p:nvSpPr>
        <p:spPr/>
        <p:txBody>
          <a:bodyPr/>
          <a:lstStyle/>
          <a:p>
            <a:r>
              <a:rPr lang="en-US" dirty="0"/>
              <a:t>Announcement App Options</a:t>
            </a:r>
          </a:p>
        </p:txBody>
      </p:sp>
      <p:sp>
        <p:nvSpPr>
          <p:cNvPr id="3" name="Content Placeholder 2">
            <a:extLst>
              <a:ext uri="{FF2B5EF4-FFF2-40B4-BE49-F238E27FC236}">
                <a16:creationId xmlns:a16="http://schemas.microsoft.com/office/drawing/2014/main" id="{5F0DC949-2615-40CE-9DF7-78C6C4F875D2}"/>
              </a:ext>
            </a:extLst>
          </p:cNvPr>
          <p:cNvSpPr>
            <a:spLocks noGrp="1"/>
          </p:cNvSpPr>
          <p:nvPr>
            <p:ph idx="1"/>
          </p:nvPr>
        </p:nvSpPr>
        <p:spPr/>
        <p:txBody>
          <a:bodyPr/>
          <a:lstStyle/>
          <a:p>
            <a:r>
              <a:rPr lang="en-US" dirty="0"/>
              <a:t>Click on the Options tab to show the app name and access display settings.</a:t>
            </a:r>
          </a:p>
          <a:p>
            <a:endParaRPr lang="en-US" dirty="0"/>
          </a:p>
        </p:txBody>
      </p:sp>
      <p:pic>
        <p:nvPicPr>
          <p:cNvPr id="4" name="Picture 3" descr="Options tab of Announcements app">
            <a:extLst>
              <a:ext uri="{FF2B5EF4-FFF2-40B4-BE49-F238E27FC236}">
                <a16:creationId xmlns:a16="http://schemas.microsoft.com/office/drawing/2014/main" id="{2CDA1F3E-BC92-4885-8FFF-67B4208A22B7}"/>
              </a:ext>
            </a:extLst>
          </p:cNvPr>
          <p:cNvPicPr>
            <a:picLocks noChangeAspect="1"/>
          </p:cNvPicPr>
          <p:nvPr/>
        </p:nvPicPr>
        <p:blipFill>
          <a:blip r:embed="rId2"/>
          <a:stretch>
            <a:fillRect/>
          </a:stretch>
        </p:blipFill>
        <p:spPr>
          <a:xfrm>
            <a:off x="2362200" y="1523956"/>
            <a:ext cx="3522465" cy="3326433"/>
          </a:xfrm>
          <a:prstGeom prst="rect">
            <a:avLst/>
          </a:prstGeom>
        </p:spPr>
      </p:pic>
      <p:sp>
        <p:nvSpPr>
          <p:cNvPr id="5" name="Rectangle 4" descr="Outline around Options tab">
            <a:extLst>
              <a:ext uri="{FF2B5EF4-FFF2-40B4-BE49-F238E27FC236}">
                <a16:creationId xmlns:a16="http://schemas.microsoft.com/office/drawing/2014/main" id="{8C0C78B3-E1BA-43E7-B0F6-D9866D3751E6}"/>
              </a:ext>
            </a:extLst>
          </p:cNvPr>
          <p:cNvSpPr/>
          <p:nvPr/>
        </p:nvSpPr>
        <p:spPr>
          <a:xfrm>
            <a:off x="4572000" y="1807528"/>
            <a:ext cx="630382" cy="303816"/>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ectangle 5" descr="Outline around box that you check to show the app name on the page">
            <a:extLst>
              <a:ext uri="{FF2B5EF4-FFF2-40B4-BE49-F238E27FC236}">
                <a16:creationId xmlns:a16="http://schemas.microsoft.com/office/drawing/2014/main" id="{A4D684E8-1C1E-45F2-98B7-C23D478406BC}"/>
              </a:ext>
            </a:extLst>
          </p:cNvPr>
          <p:cNvSpPr/>
          <p:nvPr/>
        </p:nvSpPr>
        <p:spPr>
          <a:xfrm>
            <a:off x="2444949" y="3248400"/>
            <a:ext cx="1565942" cy="201382"/>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59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3E67-137F-432B-A238-43AE9A53469C}"/>
              </a:ext>
            </a:extLst>
          </p:cNvPr>
          <p:cNvSpPr>
            <a:spLocks noGrp="1"/>
          </p:cNvSpPr>
          <p:nvPr>
            <p:ph type="title"/>
          </p:nvPr>
        </p:nvSpPr>
        <p:spPr/>
        <p:txBody>
          <a:bodyPr/>
          <a:lstStyle/>
          <a:p>
            <a:r>
              <a:rPr lang="en-US" dirty="0"/>
              <a:t>Activity: Add a Headline</a:t>
            </a:r>
          </a:p>
        </p:txBody>
      </p:sp>
      <p:sp>
        <p:nvSpPr>
          <p:cNvPr id="3" name="Content Placeholder 2">
            <a:extLst>
              <a:ext uri="{FF2B5EF4-FFF2-40B4-BE49-F238E27FC236}">
                <a16:creationId xmlns:a16="http://schemas.microsoft.com/office/drawing/2014/main" id="{8FC1E399-65A8-4AAF-A2DF-FB4E900C251F}"/>
              </a:ext>
            </a:extLst>
          </p:cNvPr>
          <p:cNvSpPr>
            <a:spLocks noGrp="1"/>
          </p:cNvSpPr>
          <p:nvPr>
            <p:ph idx="1"/>
          </p:nvPr>
        </p:nvSpPr>
        <p:spPr/>
        <p:txBody>
          <a:bodyPr/>
          <a:lstStyle/>
          <a:p>
            <a:r>
              <a:rPr lang="en-US" dirty="0"/>
              <a:t>Click the pencil to edit the Headlines &amp; Features app.</a:t>
            </a:r>
          </a:p>
          <a:p>
            <a:endParaRPr lang="en-US" dirty="0"/>
          </a:p>
          <a:p>
            <a:endParaRPr lang="en-US" dirty="0"/>
          </a:p>
          <a:p>
            <a:endParaRPr lang="en-US" dirty="0"/>
          </a:p>
          <a:p>
            <a:endParaRPr lang="en-US" dirty="0"/>
          </a:p>
          <a:p>
            <a:r>
              <a:rPr lang="en-US" dirty="0"/>
              <a:t>Click the New button to add a headline.</a:t>
            </a:r>
          </a:p>
          <a:p>
            <a:endParaRPr lang="en-US" dirty="0"/>
          </a:p>
        </p:txBody>
      </p:sp>
      <p:pic>
        <p:nvPicPr>
          <p:cNvPr id="4" name="Picture 3" descr="Hovering over Headlines &amp; Features app showing the green plus and the gray pencil">
            <a:extLst>
              <a:ext uri="{FF2B5EF4-FFF2-40B4-BE49-F238E27FC236}">
                <a16:creationId xmlns:a16="http://schemas.microsoft.com/office/drawing/2014/main" id="{C3A30B08-38FF-4A67-9AD3-09FE8740CB67}"/>
              </a:ext>
            </a:extLst>
          </p:cNvPr>
          <p:cNvPicPr>
            <a:picLocks noChangeAspect="1"/>
          </p:cNvPicPr>
          <p:nvPr/>
        </p:nvPicPr>
        <p:blipFill>
          <a:blip r:embed="rId2"/>
          <a:stretch>
            <a:fillRect/>
          </a:stretch>
        </p:blipFill>
        <p:spPr>
          <a:xfrm>
            <a:off x="1794163" y="1474641"/>
            <a:ext cx="6040582" cy="1274186"/>
          </a:xfrm>
          <a:prstGeom prst="rect">
            <a:avLst/>
          </a:prstGeom>
        </p:spPr>
      </p:pic>
      <p:pic>
        <p:nvPicPr>
          <p:cNvPr id="5" name="Picture 4" descr="Clicking the New button to add a headline">
            <a:extLst>
              <a:ext uri="{FF2B5EF4-FFF2-40B4-BE49-F238E27FC236}">
                <a16:creationId xmlns:a16="http://schemas.microsoft.com/office/drawing/2014/main" id="{256C4605-6E19-41CD-AAA7-47CC61137F6A}"/>
              </a:ext>
            </a:extLst>
          </p:cNvPr>
          <p:cNvPicPr>
            <a:picLocks noChangeAspect="1"/>
          </p:cNvPicPr>
          <p:nvPr/>
        </p:nvPicPr>
        <p:blipFill>
          <a:blip r:embed="rId3"/>
          <a:stretch>
            <a:fillRect/>
          </a:stretch>
        </p:blipFill>
        <p:spPr>
          <a:xfrm>
            <a:off x="1877291" y="3265323"/>
            <a:ext cx="3803073" cy="1695346"/>
          </a:xfrm>
          <a:prstGeom prst="rect">
            <a:avLst/>
          </a:prstGeom>
        </p:spPr>
      </p:pic>
    </p:spTree>
    <p:extLst>
      <p:ext uri="{BB962C8B-B14F-4D97-AF65-F5344CB8AC3E}">
        <p14:creationId xmlns:p14="http://schemas.microsoft.com/office/powerpoint/2010/main" val="198764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CB6D-0790-4352-AF1F-A0CDF4E6C93D}"/>
              </a:ext>
            </a:extLst>
          </p:cNvPr>
          <p:cNvSpPr>
            <a:spLocks noGrp="1"/>
          </p:cNvSpPr>
          <p:nvPr>
            <p:ph type="title"/>
          </p:nvPr>
        </p:nvSpPr>
        <p:spPr/>
        <p:txBody>
          <a:bodyPr/>
          <a:lstStyle/>
          <a:p>
            <a:r>
              <a:rPr lang="en-US" dirty="0"/>
              <a:t>Adding a Headline</a:t>
            </a:r>
          </a:p>
        </p:txBody>
      </p:sp>
      <p:sp>
        <p:nvSpPr>
          <p:cNvPr id="3" name="Content Placeholder 2">
            <a:extLst>
              <a:ext uri="{FF2B5EF4-FFF2-40B4-BE49-F238E27FC236}">
                <a16:creationId xmlns:a16="http://schemas.microsoft.com/office/drawing/2014/main" id="{BC9EF041-CBB0-4018-B391-3546978E0592}"/>
              </a:ext>
            </a:extLst>
          </p:cNvPr>
          <p:cNvSpPr>
            <a:spLocks noGrp="1"/>
          </p:cNvSpPr>
          <p:nvPr>
            <p:ph idx="1"/>
          </p:nvPr>
        </p:nvSpPr>
        <p:spPr/>
        <p:txBody>
          <a:bodyPr/>
          <a:lstStyle/>
          <a:p>
            <a:r>
              <a:rPr lang="en-US" dirty="0"/>
              <a:t>Enter Headline title.</a:t>
            </a:r>
          </a:p>
          <a:p>
            <a:r>
              <a:rPr lang="en-US" dirty="0"/>
              <a:t>Add Accent Image if desired (be sure to include alt text).</a:t>
            </a:r>
          </a:p>
          <a:p>
            <a:r>
              <a:rPr lang="en-US" dirty="0"/>
              <a:t>Select Content Type: Article, File, Link</a:t>
            </a:r>
          </a:p>
          <a:p>
            <a:pPr lvl="1">
              <a:buFont typeface="Wingdings" panose="05000000000000000000" pitchFamily="2" charset="2"/>
              <a:buChar char="§"/>
            </a:pPr>
            <a:r>
              <a:rPr lang="en-US" b="1" dirty="0"/>
              <a:t>Article</a:t>
            </a:r>
            <a:r>
              <a:rPr lang="en-US" dirty="0"/>
              <a:t>: Enter content and teaser text</a:t>
            </a:r>
          </a:p>
          <a:p>
            <a:pPr lvl="1">
              <a:buFont typeface="Wingdings" panose="05000000000000000000" pitchFamily="2" charset="2"/>
              <a:buChar char="§"/>
            </a:pPr>
            <a:r>
              <a:rPr lang="en-US" b="1" dirty="0"/>
              <a:t>File</a:t>
            </a:r>
            <a:r>
              <a:rPr lang="en-US" dirty="0"/>
              <a:t>: Upload PDF and enter description</a:t>
            </a:r>
          </a:p>
          <a:p>
            <a:pPr lvl="1">
              <a:buFont typeface="Wingdings" panose="05000000000000000000" pitchFamily="2" charset="2"/>
              <a:buChar char="§"/>
            </a:pPr>
            <a:r>
              <a:rPr lang="en-US" b="1" dirty="0"/>
              <a:t>Link</a:t>
            </a:r>
            <a:r>
              <a:rPr lang="en-US" dirty="0"/>
              <a:t>: Enter URL and description</a:t>
            </a:r>
          </a:p>
        </p:txBody>
      </p:sp>
      <p:pic>
        <p:nvPicPr>
          <p:cNvPr id="4" name="Picture 3" descr="Adding a new headline: title, accent image, image alt text field, display duration, content type set to Article, Article content.">
            <a:extLst>
              <a:ext uri="{FF2B5EF4-FFF2-40B4-BE49-F238E27FC236}">
                <a16:creationId xmlns:a16="http://schemas.microsoft.com/office/drawing/2014/main" id="{6A20AEDD-5A70-4AA5-B9F2-F74EDD3C15E9}"/>
              </a:ext>
            </a:extLst>
          </p:cNvPr>
          <p:cNvPicPr>
            <a:picLocks noChangeAspect="1"/>
          </p:cNvPicPr>
          <p:nvPr/>
        </p:nvPicPr>
        <p:blipFill>
          <a:blip r:embed="rId2"/>
          <a:stretch>
            <a:fillRect/>
          </a:stretch>
        </p:blipFill>
        <p:spPr>
          <a:xfrm>
            <a:off x="5480768" y="1160464"/>
            <a:ext cx="2532815" cy="3908280"/>
          </a:xfrm>
          <a:prstGeom prst="rect">
            <a:avLst/>
          </a:prstGeom>
        </p:spPr>
      </p:pic>
    </p:spTree>
    <p:extLst>
      <p:ext uri="{BB962C8B-B14F-4D97-AF65-F5344CB8AC3E}">
        <p14:creationId xmlns:p14="http://schemas.microsoft.com/office/powerpoint/2010/main" val="263830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0728C-A408-4191-9724-353952216FD2}"/>
              </a:ext>
            </a:extLst>
          </p:cNvPr>
          <p:cNvSpPr>
            <a:spLocks noGrp="1"/>
          </p:cNvSpPr>
          <p:nvPr>
            <p:ph type="title"/>
          </p:nvPr>
        </p:nvSpPr>
        <p:spPr/>
        <p:txBody>
          <a:bodyPr/>
          <a:lstStyle/>
          <a:p>
            <a:r>
              <a:rPr lang="en-US" dirty="0"/>
              <a:t>At the end of today’s hands-on workshop you will be able to:</a:t>
            </a:r>
          </a:p>
        </p:txBody>
      </p:sp>
      <p:sp>
        <p:nvSpPr>
          <p:cNvPr id="5" name="Text Placeholder 4">
            <a:extLst>
              <a:ext uri="{FF2B5EF4-FFF2-40B4-BE49-F238E27FC236}">
                <a16:creationId xmlns:a16="http://schemas.microsoft.com/office/drawing/2014/main" id="{2259E273-4C8F-4677-BC46-8FD54D1067D1}"/>
              </a:ext>
            </a:extLst>
          </p:cNvPr>
          <p:cNvSpPr>
            <a:spLocks noGrp="1"/>
          </p:cNvSpPr>
          <p:nvPr>
            <p:ph type="body" sz="quarter" idx="10"/>
          </p:nvPr>
        </p:nvSpPr>
        <p:spPr>
          <a:xfrm>
            <a:off x="3509962" y="1061612"/>
            <a:ext cx="5415989" cy="3605638"/>
          </a:xfrm>
        </p:spPr>
        <p:txBody>
          <a:bodyPr>
            <a:normAutofit fontScale="92500" lnSpcReduction="10000"/>
          </a:bodyPr>
          <a:lstStyle/>
          <a:p>
            <a:pPr marL="342900" lvl="0" indent="-342900">
              <a:buFont typeface="Arial" panose="020B0604020202020204" pitchFamily="34" charset="0"/>
              <a:buChar char="•"/>
            </a:pPr>
            <a:r>
              <a:rPr lang="en-US" b="1" dirty="0"/>
              <a:t>Lay out a Homepage </a:t>
            </a:r>
            <a:r>
              <a:rPr lang="en-US" dirty="0"/>
              <a:t>using typical homepage apps.</a:t>
            </a:r>
          </a:p>
          <a:p>
            <a:pPr marL="342900" lvl="0" indent="-342900">
              <a:buFont typeface="Arial" panose="020B0604020202020204" pitchFamily="34" charset="0"/>
              <a:buChar char="•"/>
            </a:pPr>
            <a:r>
              <a:rPr lang="en-US" dirty="0"/>
              <a:t>Use the functionality</a:t>
            </a:r>
            <a:r>
              <a:rPr lang="en-US" b="1" dirty="0"/>
              <a:t> </a:t>
            </a:r>
            <a:r>
              <a:rPr lang="en-US" dirty="0"/>
              <a:t>of the </a:t>
            </a:r>
            <a:r>
              <a:rPr lang="en-US" b="1" dirty="0"/>
              <a:t>Calendar App.</a:t>
            </a:r>
          </a:p>
          <a:p>
            <a:pPr marL="342900" lvl="0" indent="-342900">
              <a:buFont typeface="Arial" panose="020B0604020202020204" pitchFamily="34" charset="0"/>
              <a:buChar char="•"/>
            </a:pPr>
            <a:r>
              <a:rPr lang="en-US" dirty="0"/>
              <a:t>Understand the </a:t>
            </a:r>
            <a:r>
              <a:rPr lang="en-US" b="1" dirty="0"/>
              <a:t>tools</a:t>
            </a:r>
            <a:r>
              <a:rPr lang="en-US" dirty="0"/>
              <a:t> available in the </a:t>
            </a:r>
            <a:r>
              <a:rPr lang="en-US" b="1" dirty="0"/>
              <a:t>Site Workspace.</a:t>
            </a:r>
          </a:p>
          <a:p>
            <a:pPr marL="342900" lvl="0" indent="-342900">
              <a:buFont typeface="Arial" panose="020B0604020202020204" pitchFamily="34" charset="0"/>
              <a:buChar char="•"/>
            </a:pPr>
            <a:r>
              <a:rPr lang="en-US" dirty="0"/>
              <a:t>Begin building the navigational structure of </a:t>
            </a:r>
            <a:r>
              <a:rPr lang="en-US" b="1" dirty="0"/>
              <a:t>Channels</a:t>
            </a:r>
            <a:r>
              <a:rPr lang="en-US" dirty="0"/>
              <a:t> and </a:t>
            </a:r>
            <a:r>
              <a:rPr lang="en-US" b="1" dirty="0"/>
              <a:t>Sections.</a:t>
            </a:r>
          </a:p>
          <a:p>
            <a:pPr marL="342900" indent="-342900">
              <a:buFont typeface="Arial" panose="020B0604020202020204" pitchFamily="34" charset="0"/>
              <a:buChar char="•"/>
            </a:pPr>
            <a:r>
              <a:rPr lang="en-US" dirty="0"/>
              <a:t>Identify differences between </a:t>
            </a:r>
            <a:r>
              <a:rPr lang="en-US" b="1" dirty="0"/>
              <a:t>Administrative </a:t>
            </a:r>
            <a:r>
              <a:rPr lang="en-US" dirty="0"/>
              <a:t>and </a:t>
            </a:r>
            <a:r>
              <a:rPr lang="en-US" b="1" dirty="0"/>
              <a:t>Editing Privileges.</a:t>
            </a:r>
          </a:p>
          <a:p>
            <a:pPr marL="342900" indent="-342900">
              <a:buFont typeface="Arial" panose="020B0604020202020204" pitchFamily="34" charset="0"/>
              <a:buChar char="•"/>
            </a:pPr>
            <a:r>
              <a:rPr lang="en-US" b="1" dirty="0"/>
              <a:t>Assign</a:t>
            </a:r>
            <a:r>
              <a:rPr lang="en-US" dirty="0"/>
              <a:t> various </a:t>
            </a:r>
            <a:r>
              <a:rPr lang="en-US" b="1" dirty="0"/>
              <a:t>Editing Privileges </a:t>
            </a:r>
            <a:r>
              <a:rPr lang="en-US" dirty="0"/>
              <a:t>to Users.</a:t>
            </a:r>
          </a:p>
        </p:txBody>
      </p:sp>
    </p:spTree>
    <p:extLst>
      <p:ext uri="{BB962C8B-B14F-4D97-AF65-F5344CB8AC3E}">
        <p14:creationId xmlns:p14="http://schemas.microsoft.com/office/powerpoint/2010/main" val="388190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68BD-EF58-458E-909A-529E64B7320D}"/>
              </a:ext>
            </a:extLst>
          </p:cNvPr>
          <p:cNvSpPr>
            <a:spLocks noGrp="1"/>
          </p:cNvSpPr>
          <p:nvPr>
            <p:ph type="title"/>
          </p:nvPr>
        </p:nvSpPr>
        <p:spPr/>
        <p:txBody>
          <a:bodyPr/>
          <a:lstStyle/>
          <a:p>
            <a:r>
              <a:rPr lang="en-US" dirty="0"/>
              <a:t>Headlines &amp; Features App Options</a:t>
            </a:r>
          </a:p>
        </p:txBody>
      </p:sp>
      <p:sp>
        <p:nvSpPr>
          <p:cNvPr id="3" name="Content Placeholder 2">
            <a:extLst>
              <a:ext uri="{FF2B5EF4-FFF2-40B4-BE49-F238E27FC236}">
                <a16:creationId xmlns:a16="http://schemas.microsoft.com/office/drawing/2014/main" id="{AF7D4145-2AD8-4FDA-866C-9625501B4CC2}"/>
              </a:ext>
            </a:extLst>
          </p:cNvPr>
          <p:cNvSpPr>
            <a:spLocks noGrp="1"/>
          </p:cNvSpPr>
          <p:nvPr>
            <p:ph idx="1"/>
          </p:nvPr>
        </p:nvSpPr>
        <p:spPr>
          <a:xfrm>
            <a:off x="312739" y="1160464"/>
            <a:ext cx="4716462" cy="3506786"/>
          </a:xfrm>
        </p:spPr>
        <p:txBody>
          <a:bodyPr/>
          <a:lstStyle/>
          <a:p>
            <a:r>
              <a:rPr lang="en-US" b="1" dirty="0"/>
              <a:t>General</a:t>
            </a:r>
            <a:r>
              <a:rPr lang="en-US" dirty="0"/>
              <a:t>: Show the app name, Display Settings</a:t>
            </a:r>
          </a:p>
          <a:p>
            <a:r>
              <a:rPr lang="en-US" b="1" dirty="0"/>
              <a:t>Sharing</a:t>
            </a:r>
            <a:r>
              <a:rPr lang="en-US" dirty="0"/>
              <a:t>: Allows you to place the app in other areas of the website</a:t>
            </a:r>
          </a:p>
        </p:txBody>
      </p:sp>
      <p:pic>
        <p:nvPicPr>
          <p:cNvPr id="8" name="Picture 7" descr="Headline app options: showing the app name, Display Settings, and Sharing">
            <a:extLst>
              <a:ext uri="{FF2B5EF4-FFF2-40B4-BE49-F238E27FC236}">
                <a16:creationId xmlns:a16="http://schemas.microsoft.com/office/drawing/2014/main" id="{A1047A11-9770-4AE4-8777-D9B1097483EB}"/>
              </a:ext>
            </a:extLst>
          </p:cNvPr>
          <p:cNvPicPr>
            <a:picLocks noChangeAspect="1"/>
          </p:cNvPicPr>
          <p:nvPr/>
        </p:nvPicPr>
        <p:blipFill>
          <a:blip r:embed="rId2"/>
          <a:stretch>
            <a:fillRect/>
          </a:stretch>
        </p:blipFill>
        <p:spPr>
          <a:xfrm>
            <a:off x="5409915" y="1039091"/>
            <a:ext cx="2985988" cy="4009159"/>
          </a:xfrm>
          <a:prstGeom prst="rect">
            <a:avLst/>
          </a:prstGeom>
        </p:spPr>
      </p:pic>
      <p:sp>
        <p:nvSpPr>
          <p:cNvPr id="7" name="Rectangle 6" descr="Outline around Sharing tab of Headline options.">
            <a:extLst>
              <a:ext uri="{FF2B5EF4-FFF2-40B4-BE49-F238E27FC236}">
                <a16:creationId xmlns:a16="http://schemas.microsoft.com/office/drawing/2014/main" id="{C74B26DF-252F-4B73-89FB-6B392FFEA4C5}"/>
              </a:ext>
            </a:extLst>
          </p:cNvPr>
          <p:cNvSpPr/>
          <p:nvPr/>
        </p:nvSpPr>
        <p:spPr>
          <a:xfrm>
            <a:off x="5409915" y="4158745"/>
            <a:ext cx="2857785" cy="201382"/>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402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52E0-7268-4820-B39D-F812E8C4C979}"/>
              </a:ext>
            </a:extLst>
          </p:cNvPr>
          <p:cNvSpPr>
            <a:spLocks noGrp="1"/>
          </p:cNvSpPr>
          <p:nvPr>
            <p:ph type="title"/>
          </p:nvPr>
        </p:nvSpPr>
        <p:spPr/>
        <p:txBody>
          <a:bodyPr/>
          <a:lstStyle/>
          <a:p>
            <a:r>
              <a:rPr lang="en-US" dirty="0"/>
              <a:t>Activity: Edit Upcoming Events App Options</a:t>
            </a:r>
          </a:p>
        </p:txBody>
      </p:sp>
      <p:sp>
        <p:nvSpPr>
          <p:cNvPr id="3" name="Content Placeholder 2">
            <a:extLst>
              <a:ext uri="{FF2B5EF4-FFF2-40B4-BE49-F238E27FC236}">
                <a16:creationId xmlns:a16="http://schemas.microsoft.com/office/drawing/2014/main" id="{41FBBFEF-BEB5-4C5D-9D98-EFD6BA93C9C6}"/>
              </a:ext>
            </a:extLst>
          </p:cNvPr>
          <p:cNvSpPr>
            <a:spLocks noGrp="1"/>
          </p:cNvSpPr>
          <p:nvPr>
            <p:ph idx="1"/>
          </p:nvPr>
        </p:nvSpPr>
        <p:spPr>
          <a:xfrm>
            <a:off x="312739" y="1160464"/>
            <a:ext cx="4165612" cy="3506786"/>
          </a:xfrm>
        </p:spPr>
        <p:txBody>
          <a:bodyPr/>
          <a:lstStyle/>
          <a:p>
            <a:r>
              <a:rPr lang="en-US" dirty="0"/>
              <a:t>Check box to show the app name on the page.</a:t>
            </a:r>
          </a:p>
          <a:p>
            <a:r>
              <a:rPr lang="en-US" dirty="0"/>
              <a:t>Select the available calendar in the drop-down.</a:t>
            </a:r>
          </a:p>
          <a:p>
            <a:r>
              <a:rPr lang="en-US" dirty="0"/>
              <a:t>Set “number of days in the future to include” to 60 or 90.</a:t>
            </a:r>
          </a:p>
          <a:p>
            <a:r>
              <a:rPr lang="en-US" dirty="0"/>
              <a:t>Set “maximum number of events to display” to 6-8.</a:t>
            </a:r>
          </a:p>
        </p:txBody>
      </p:sp>
      <p:pic>
        <p:nvPicPr>
          <p:cNvPr id="4" name="Picture 3" descr="Configuring the options of the Upcoming Events app">
            <a:extLst>
              <a:ext uri="{FF2B5EF4-FFF2-40B4-BE49-F238E27FC236}">
                <a16:creationId xmlns:a16="http://schemas.microsoft.com/office/drawing/2014/main" id="{4783BF2A-99F1-4A7B-BF12-EFC9E0B4CB46}"/>
              </a:ext>
            </a:extLst>
          </p:cNvPr>
          <p:cNvPicPr>
            <a:picLocks noChangeAspect="1"/>
          </p:cNvPicPr>
          <p:nvPr/>
        </p:nvPicPr>
        <p:blipFill>
          <a:blip r:embed="rId2"/>
          <a:stretch>
            <a:fillRect/>
          </a:stretch>
        </p:blipFill>
        <p:spPr>
          <a:xfrm>
            <a:off x="4665650" y="1094508"/>
            <a:ext cx="4165735" cy="3784365"/>
          </a:xfrm>
          <a:prstGeom prst="rect">
            <a:avLst/>
          </a:prstGeom>
        </p:spPr>
      </p:pic>
    </p:spTree>
    <p:extLst>
      <p:ext uri="{BB962C8B-B14F-4D97-AF65-F5344CB8AC3E}">
        <p14:creationId xmlns:p14="http://schemas.microsoft.com/office/powerpoint/2010/main" val="255705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599D-23C1-4627-8481-96B28A47EF6A}"/>
              </a:ext>
            </a:extLst>
          </p:cNvPr>
          <p:cNvSpPr>
            <a:spLocks noGrp="1"/>
          </p:cNvSpPr>
          <p:nvPr>
            <p:ph type="title"/>
          </p:nvPr>
        </p:nvSpPr>
        <p:spPr/>
        <p:txBody>
          <a:bodyPr/>
          <a:lstStyle/>
          <a:p>
            <a:r>
              <a:rPr lang="en-US" dirty="0"/>
              <a:t>Activity: Add an Event to the Calendar</a:t>
            </a:r>
          </a:p>
        </p:txBody>
      </p:sp>
      <p:sp>
        <p:nvSpPr>
          <p:cNvPr id="3" name="Content Placeholder 2">
            <a:extLst>
              <a:ext uri="{FF2B5EF4-FFF2-40B4-BE49-F238E27FC236}">
                <a16:creationId xmlns:a16="http://schemas.microsoft.com/office/drawing/2014/main" id="{44D7C092-3B4F-4139-BD0D-F248F0EE2AEC}"/>
              </a:ext>
            </a:extLst>
          </p:cNvPr>
          <p:cNvSpPr>
            <a:spLocks noGrp="1"/>
          </p:cNvSpPr>
          <p:nvPr>
            <p:ph idx="1"/>
          </p:nvPr>
        </p:nvSpPr>
        <p:spPr>
          <a:xfrm>
            <a:off x="312738" y="1160464"/>
            <a:ext cx="4189989" cy="3506786"/>
          </a:xfrm>
        </p:spPr>
        <p:txBody>
          <a:bodyPr/>
          <a:lstStyle/>
          <a:p>
            <a:r>
              <a:rPr lang="en-US" dirty="0"/>
              <a:t>Double-click the date or click the New Event button.</a:t>
            </a:r>
          </a:p>
          <a:p>
            <a:r>
              <a:rPr lang="en-US" dirty="0"/>
              <a:t>Enter Event title.</a:t>
            </a:r>
          </a:p>
          <a:p>
            <a:r>
              <a:rPr lang="en-US" dirty="0"/>
              <a:t>Select start/end dates, start/end times, or select “No End Time” or “All Day.”</a:t>
            </a:r>
          </a:p>
          <a:p>
            <a:r>
              <a:rPr lang="en-US" dirty="0"/>
              <a:t>Enter event Description (optional).</a:t>
            </a:r>
          </a:p>
          <a:p>
            <a:r>
              <a:rPr lang="en-US" dirty="0"/>
              <a:t>Select event Category (optional).</a:t>
            </a:r>
          </a:p>
          <a:p>
            <a:r>
              <a:rPr lang="en-US" dirty="0"/>
              <a:t>Mandatory Event box available on main district calendar only; pushes event to every calendar.</a:t>
            </a:r>
          </a:p>
        </p:txBody>
      </p:sp>
      <p:pic>
        <p:nvPicPr>
          <p:cNvPr id="5" name="Picture 4" descr="Screen shot of window where you add a new event to the calendar manually. ">
            <a:extLst>
              <a:ext uri="{FF2B5EF4-FFF2-40B4-BE49-F238E27FC236}">
                <a16:creationId xmlns:a16="http://schemas.microsoft.com/office/drawing/2014/main" id="{965A73DE-2070-475A-9532-AA8C98F8E55A}"/>
              </a:ext>
            </a:extLst>
          </p:cNvPr>
          <p:cNvPicPr>
            <a:picLocks noChangeAspect="1"/>
          </p:cNvPicPr>
          <p:nvPr/>
        </p:nvPicPr>
        <p:blipFill>
          <a:blip r:embed="rId2"/>
          <a:stretch>
            <a:fillRect/>
          </a:stretch>
        </p:blipFill>
        <p:spPr>
          <a:xfrm>
            <a:off x="4797619" y="1160464"/>
            <a:ext cx="3898584" cy="3582698"/>
          </a:xfrm>
          <a:prstGeom prst="rect">
            <a:avLst/>
          </a:prstGeom>
        </p:spPr>
      </p:pic>
    </p:spTree>
    <p:extLst>
      <p:ext uri="{BB962C8B-B14F-4D97-AF65-F5344CB8AC3E}">
        <p14:creationId xmlns:p14="http://schemas.microsoft.com/office/powerpoint/2010/main" val="24235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AC9A-8144-413E-A56A-192F557A27F6}"/>
              </a:ext>
            </a:extLst>
          </p:cNvPr>
          <p:cNvSpPr>
            <a:spLocks noGrp="1"/>
          </p:cNvSpPr>
          <p:nvPr>
            <p:ph type="title"/>
          </p:nvPr>
        </p:nvSpPr>
        <p:spPr/>
        <p:txBody>
          <a:bodyPr/>
          <a:lstStyle/>
          <a:p>
            <a:r>
              <a:rPr lang="en-US" dirty="0"/>
              <a:t>Tools Tab</a:t>
            </a:r>
          </a:p>
        </p:txBody>
      </p:sp>
      <p:pic>
        <p:nvPicPr>
          <p:cNvPr id="4" name="Content Placeholder 3" descr="Screen shot of Tools tab at site level">
            <a:extLst>
              <a:ext uri="{FF2B5EF4-FFF2-40B4-BE49-F238E27FC236}">
                <a16:creationId xmlns:a16="http://schemas.microsoft.com/office/drawing/2014/main" id="{40D6B99F-1A44-471A-8B50-6EAFA03D8831}"/>
              </a:ext>
            </a:extLst>
          </p:cNvPr>
          <p:cNvPicPr>
            <a:picLocks noGrp="1" noChangeAspect="1"/>
          </p:cNvPicPr>
          <p:nvPr>
            <p:ph idx="1"/>
          </p:nvPr>
        </p:nvPicPr>
        <p:blipFill>
          <a:blip r:embed="rId2"/>
          <a:stretch>
            <a:fillRect/>
          </a:stretch>
        </p:blipFill>
        <p:spPr>
          <a:xfrm>
            <a:off x="1859457" y="1160463"/>
            <a:ext cx="5425086" cy="3506787"/>
          </a:xfrm>
          <a:prstGeom prst="rect">
            <a:avLst/>
          </a:prstGeom>
        </p:spPr>
      </p:pic>
    </p:spTree>
    <p:extLst>
      <p:ext uri="{BB962C8B-B14F-4D97-AF65-F5344CB8AC3E}">
        <p14:creationId xmlns:p14="http://schemas.microsoft.com/office/powerpoint/2010/main" val="22006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B015-F4E8-499B-86CB-27B7505397E3}"/>
              </a:ext>
            </a:extLst>
          </p:cNvPr>
          <p:cNvSpPr>
            <a:spLocks noGrp="1"/>
          </p:cNvSpPr>
          <p:nvPr>
            <p:ph type="title"/>
          </p:nvPr>
        </p:nvSpPr>
        <p:spPr/>
        <p:txBody>
          <a:bodyPr/>
          <a:lstStyle/>
          <a:p>
            <a:r>
              <a:rPr lang="en-US" dirty="0"/>
              <a:t>Files &amp; Folders</a:t>
            </a:r>
          </a:p>
        </p:txBody>
      </p:sp>
      <p:sp>
        <p:nvSpPr>
          <p:cNvPr id="3" name="Content Placeholder 2">
            <a:extLst>
              <a:ext uri="{FF2B5EF4-FFF2-40B4-BE49-F238E27FC236}">
                <a16:creationId xmlns:a16="http://schemas.microsoft.com/office/drawing/2014/main" id="{796C0BEA-EEA1-4A0F-A933-0E831DE3E635}"/>
              </a:ext>
            </a:extLst>
          </p:cNvPr>
          <p:cNvSpPr>
            <a:spLocks noGrp="1"/>
          </p:cNvSpPr>
          <p:nvPr>
            <p:ph idx="1"/>
          </p:nvPr>
        </p:nvSpPr>
        <p:spPr/>
        <p:txBody>
          <a:bodyPr/>
          <a:lstStyle/>
          <a:p>
            <a:r>
              <a:rPr lang="en-US" dirty="0"/>
              <a:t>Each workspace has its own set of Files &amp; Folders.</a:t>
            </a:r>
          </a:p>
          <a:p>
            <a:r>
              <a:rPr lang="en-US" dirty="0"/>
              <a:t>Storage location for documents and images used in that workspace.</a:t>
            </a:r>
          </a:p>
          <a:p>
            <a:r>
              <a:rPr lang="en-US" dirty="0"/>
              <a:t>From district level, you can add items to the Shared Library that will be available to all editors in all workspaces.</a:t>
            </a:r>
          </a:p>
        </p:txBody>
      </p:sp>
      <p:pic>
        <p:nvPicPr>
          <p:cNvPr id="4" name="Picture 3" descr="Files &amp; Folders at site level, which includes the Shared Library">
            <a:extLst>
              <a:ext uri="{FF2B5EF4-FFF2-40B4-BE49-F238E27FC236}">
                <a16:creationId xmlns:a16="http://schemas.microsoft.com/office/drawing/2014/main" id="{433AC63D-32DE-4E59-A535-10DF3CAFE6CA}"/>
              </a:ext>
            </a:extLst>
          </p:cNvPr>
          <p:cNvPicPr>
            <a:picLocks noChangeAspect="1"/>
          </p:cNvPicPr>
          <p:nvPr/>
        </p:nvPicPr>
        <p:blipFill>
          <a:blip r:embed="rId2"/>
          <a:stretch>
            <a:fillRect/>
          </a:stretch>
        </p:blipFill>
        <p:spPr>
          <a:xfrm>
            <a:off x="1253835" y="2673766"/>
            <a:ext cx="6146701" cy="1766616"/>
          </a:xfrm>
          <a:prstGeom prst="rect">
            <a:avLst/>
          </a:prstGeom>
        </p:spPr>
      </p:pic>
    </p:spTree>
    <p:extLst>
      <p:ext uri="{BB962C8B-B14F-4D97-AF65-F5344CB8AC3E}">
        <p14:creationId xmlns:p14="http://schemas.microsoft.com/office/powerpoint/2010/main" val="36119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A681-405C-412E-AB43-59DA4FADD7EE}"/>
              </a:ext>
            </a:extLst>
          </p:cNvPr>
          <p:cNvSpPr>
            <a:spLocks noGrp="1"/>
          </p:cNvSpPr>
          <p:nvPr>
            <p:ph type="title"/>
          </p:nvPr>
        </p:nvSpPr>
        <p:spPr/>
        <p:txBody>
          <a:bodyPr/>
          <a:lstStyle/>
          <a:p>
            <a:r>
              <a:rPr lang="en-US" dirty="0"/>
              <a:t>Activity: Create a Friendly Web Address Mapping</a:t>
            </a:r>
          </a:p>
        </p:txBody>
      </p:sp>
      <p:sp>
        <p:nvSpPr>
          <p:cNvPr id="5" name="Content Placeholder 4">
            <a:extLst>
              <a:ext uri="{FF2B5EF4-FFF2-40B4-BE49-F238E27FC236}">
                <a16:creationId xmlns:a16="http://schemas.microsoft.com/office/drawing/2014/main" id="{3EEED330-9170-415A-888D-9C868A743C15}"/>
              </a:ext>
            </a:extLst>
          </p:cNvPr>
          <p:cNvSpPr>
            <a:spLocks noGrp="1"/>
          </p:cNvSpPr>
          <p:nvPr>
            <p:ph idx="1"/>
          </p:nvPr>
        </p:nvSpPr>
        <p:spPr/>
        <p:txBody>
          <a:bodyPr/>
          <a:lstStyle/>
          <a:p>
            <a:r>
              <a:rPr lang="en-US" dirty="0"/>
              <a:t>Create memorable URLs for frequently-accessed pages, or pages you will promote via emails, flyers, or posters.</a:t>
            </a:r>
          </a:p>
          <a:p>
            <a:endParaRPr lang="en-US" dirty="0"/>
          </a:p>
        </p:txBody>
      </p:sp>
      <p:pic>
        <p:nvPicPr>
          <p:cNvPr id="6" name="Content Placeholder 3" descr="Adding a new friendly page mapping: provide friendly term and full URL.">
            <a:extLst>
              <a:ext uri="{FF2B5EF4-FFF2-40B4-BE49-F238E27FC236}">
                <a16:creationId xmlns:a16="http://schemas.microsoft.com/office/drawing/2014/main" id="{8050E6D3-1B8F-470C-B99F-4F800A74D4EA}"/>
              </a:ext>
            </a:extLst>
          </p:cNvPr>
          <p:cNvPicPr>
            <a:picLocks noChangeAspect="1"/>
          </p:cNvPicPr>
          <p:nvPr/>
        </p:nvPicPr>
        <p:blipFill>
          <a:blip r:embed="rId2"/>
          <a:stretch>
            <a:fillRect/>
          </a:stretch>
        </p:blipFill>
        <p:spPr>
          <a:xfrm>
            <a:off x="2309024" y="1600842"/>
            <a:ext cx="4040524" cy="3066408"/>
          </a:xfrm>
          <a:prstGeom prst="rect">
            <a:avLst/>
          </a:prstGeom>
        </p:spPr>
      </p:pic>
    </p:spTree>
    <p:extLst>
      <p:ext uri="{BB962C8B-B14F-4D97-AF65-F5344CB8AC3E}">
        <p14:creationId xmlns:p14="http://schemas.microsoft.com/office/powerpoint/2010/main" val="248481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19EC-0C69-45AE-B00C-02EAE5ED91B8}"/>
              </a:ext>
            </a:extLst>
          </p:cNvPr>
          <p:cNvSpPr>
            <a:spLocks noGrp="1"/>
          </p:cNvSpPr>
          <p:nvPr>
            <p:ph type="title"/>
          </p:nvPr>
        </p:nvSpPr>
        <p:spPr/>
        <p:txBody>
          <a:bodyPr/>
          <a:lstStyle/>
          <a:p>
            <a:r>
              <a:rPr lang="en-US" dirty="0"/>
              <a:t>Activity: Create an On-Screen Alert</a:t>
            </a:r>
          </a:p>
        </p:txBody>
      </p:sp>
      <p:sp>
        <p:nvSpPr>
          <p:cNvPr id="3" name="Content Placeholder 2">
            <a:extLst>
              <a:ext uri="{FF2B5EF4-FFF2-40B4-BE49-F238E27FC236}">
                <a16:creationId xmlns:a16="http://schemas.microsoft.com/office/drawing/2014/main" id="{9CAD7EBD-E436-450B-9B68-148DEB96F0A7}"/>
              </a:ext>
            </a:extLst>
          </p:cNvPr>
          <p:cNvSpPr>
            <a:spLocks noGrp="1"/>
          </p:cNvSpPr>
          <p:nvPr>
            <p:ph idx="1"/>
          </p:nvPr>
        </p:nvSpPr>
        <p:spPr/>
        <p:txBody>
          <a:bodyPr/>
          <a:lstStyle/>
          <a:p>
            <a:r>
              <a:rPr lang="en-US" dirty="0"/>
              <a:t>Pop-ups that can display on all sites, some sites, or just for certain groups.</a:t>
            </a:r>
          </a:p>
          <a:p>
            <a:endParaRPr lang="en-US" dirty="0"/>
          </a:p>
        </p:txBody>
      </p:sp>
      <p:pic>
        <p:nvPicPr>
          <p:cNvPr id="4" name="Picture 3" descr="Adding an On Screen Alert: Alert Name, Message, Display Permissions, and Display Duration.">
            <a:extLst>
              <a:ext uri="{FF2B5EF4-FFF2-40B4-BE49-F238E27FC236}">
                <a16:creationId xmlns:a16="http://schemas.microsoft.com/office/drawing/2014/main" id="{E033B054-EB51-4499-998F-CD1B29E18942}"/>
              </a:ext>
            </a:extLst>
          </p:cNvPr>
          <p:cNvPicPr>
            <a:picLocks noChangeAspect="1"/>
          </p:cNvPicPr>
          <p:nvPr/>
        </p:nvPicPr>
        <p:blipFill>
          <a:blip r:embed="rId2"/>
          <a:stretch>
            <a:fillRect/>
          </a:stretch>
        </p:blipFill>
        <p:spPr>
          <a:xfrm>
            <a:off x="2552425" y="1540996"/>
            <a:ext cx="2822029" cy="3494677"/>
          </a:xfrm>
          <a:prstGeom prst="rect">
            <a:avLst/>
          </a:prstGeom>
        </p:spPr>
      </p:pic>
    </p:spTree>
    <p:extLst>
      <p:ext uri="{BB962C8B-B14F-4D97-AF65-F5344CB8AC3E}">
        <p14:creationId xmlns:p14="http://schemas.microsoft.com/office/powerpoint/2010/main" val="236375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5FFD-2CF0-4940-B65B-862FB4B67D24}"/>
              </a:ext>
            </a:extLst>
          </p:cNvPr>
          <p:cNvSpPr>
            <a:spLocks noGrp="1"/>
          </p:cNvSpPr>
          <p:nvPr>
            <p:ph type="title"/>
          </p:nvPr>
        </p:nvSpPr>
        <p:spPr/>
        <p:txBody>
          <a:bodyPr/>
          <a:lstStyle/>
          <a:p>
            <a:r>
              <a:rPr lang="en-US" dirty="0"/>
              <a:t>Section Recycle Bin</a:t>
            </a:r>
          </a:p>
        </p:txBody>
      </p:sp>
      <p:sp>
        <p:nvSpPr>
          <p:cNvPr id="3" name="Content Placeholder 2">
            <a:extLst>
              <a:ext uri="{FF2B5EF4-FFF2-40B4-BE49-F238E27FC236}">
                <a16:creationId xmlns:a16="http://schemas.microsoft.com/office/drawing/2014/main" id="{0562F00E-29DC-4ADA-BD80-6EB37502B402}"/>
              </a:ext>
            </a:extLst>
          </p:cNvPr>
          <p:cNvSpPr>
            <a:spLocks noGrp="1"/>
          </p:cNvSpPr>
          <p:nvPr>
            <p:ph idx="1"/>
          </p:nvPr>
        </p:nvSpPr>
        <p:spPr/>
        <p:txBody>
          <a:bodyPr/>
          <a:lstStyle/>
          <a:p>
            <a:r>
              <a:rPr lang="en-US" dirty="0"/>
              <a:t>Each site and subsite has a recycle bin for deleted sections. You can restore or fully delete sections from the recycle bin.</a:t>
            </a:r>
          </a:p>
          <a:p>
            <a:endParaRPr lang="en-US" dirty="0"/>
          </a:p>
        </p:txBody>
      </p:sp>
      <p:pic>
        <p:nvPicPr>
          <p:cNvPr id="4" name="Picture 3" descr="Section Recycle Bin with one section in it, showing who deleted it and when, and the options to restore or delete it.">
            <a:extLst>
              <a:ext uri="{FF2B5EF4-FFF2-40B4-BE49-F238E27FC236}">
                <a16:creationId xmlns:a16="http://schemas.microsoft.com/office/drawing/2014/main" id="{B92CAEEC-5871-4D2F-8F2A-B4278029723C}"/>
              </a:ext>
            </a:extLst>
          </p:cNvPr>
          <p:cNvPicPr>
            <a:picLocks noChangeAspect="1"/>
          </p:cNvPicPr>
          <p:nvPr/>
        </p:nvPicPr>
        <p:blipFill>
          <a:blip r:embed="rId2"/>
          <a:stretch>
            <a:fillRect/>
          </a:stretch>
        </p:blipFill>
        <p:spPr>
          <a:xfrm>
            <a:off x="874929" y="1978599"/>
            <a:ext cx="7394141" cy="2215279"/>
          </a:xfrm>
          <a:prstGeom prst="rect">
            <a:avLst/>
          </a:prstGeom>
        </p:spPr>
      </p:pic>
    </p:spTree>
    <p:extLst>
      <p:ext uri="{BB962C8B-B14F-4D97-AF65-F5344CB8AC3E}">
        <p14:creationId xmlns:p14="http://schemas.microsoft.com/office/powerpoint/2010/main" val="387692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C76-9031-41BB-B975-72F3F6908468}"/>
              </a:ext>
            </a:extLst>
          </p:cNvPr>
          <p:cNvSpPr>
            <a:spLocks noGrp="1"/>
          </p:cNvSpPr>
          <p:nvPr>
            <p:ph type="title"/>
          </p:nvPr>
        </p:nvSpPr>
        <p:spPr/>
        <p:txBody>
          <a:bodyPr/>
          <a:lstStyle/>
          <a:p>
            <a:r>
              <a:rPr lang="en-US" dirty="0"/>
              <a:t>Directors &amp; Viewers</a:t>
            </a:r>
          </a:p>
        </p:txBody>
      </p:sp>
      <p:sp>
        <p:nvSpPr>
          <p:cNvPr id="3" name="Content Placeholder 2">
            <a:extLst>
              <a:ext uri="{FF2B5EF4-FFF2-40B4-BE49-F238E27FC236}">
                <a16:creationId xmlns:a16="http://schemas.microsoft.com/office/drawing/2014/main" id="{DDCCE217-2A24-421F-BF1A-DC0A72F78FE4}"/>
              </a:ext>
            </a:extLst>
          </p:cNvPr>
          <p:cNvSpPr>
            <a:spLocks noGrp="1"/>
          </p:cNvSpPr>
          <p:nvPr>
            <p:ph idx="1"/>
          </p:nvPr>
        </p:nvSpPr>
        <p:spPr>
          <a:xfrm>
            <a:off x="312739" y="1160464"/>
            <a:ext cx="2746226" cy="3506786"/>
          </a:xfrm>
        </p:spPr>
        <p:txBody>
          <a:bodyPr/>
          <a:lstStyle/>
          <a:p>
            <a:r>
              <a:rPr lang="en-US" dirty="0"/>
              <a:t>Assign site/subsite director privileges (full editing rights)</a:t>
            </a:r>
          </a:p>
          <a:p>
            <a:r>
              <a:rPr lang="en-US" dirty="0"/>
              <a:t>Assign Homepage/Calendar editing rights</a:t>
            </a:r>
          </a:p>
          <a:p>
            <a:r>
              <a:rPr lang="en-US" dirty="0"/>
              <a:t>Restrict viewers for the site/subsite</a:t>
            </a:r>
          </a:p>
          <a:p>
            <a:endParaRPr lang="en-US" dirty="0"/>
          </a:p>
        </p:txBody>
      </p:sp>
      <p:pic>
        <p:nvPicPr>
          <p:cNvPr id="4" name="Picture 3" descr="Directors &amp; Viewers tab showing Trainer as the sole Site Director">
            <a:extLst>
              <a:ext uri="{FF2B5EF4-FFF2-40B4-BE49-F238E27FC236}">
                <a16:creationId xmlns:a16="http://schemas.microsoft.com/office/drawing/2014/main" id="{CC88765B-C0D8-402A-87FB-D5ED3A5C295E}"/>
              </a:ext>
            </a:extLst>
          </p:cNvPr>
          <p:cNvPicPr>
            <a:picLocks noChangeAspect="1"/>
          </p:cNvPicPr>
          <p:nvPr/>
        </p:nvPicPr>
        <p:blipFill>
          <a:blip r:embed="rId2"/>
          <a:stretch>
            <a:fillRect/>
          </a:stretch>
        </p:blipFill>
        <p:spPr>
          <a:xfrm>
            <a:off x="3058965" y="1160464"/>
            <a:ext cx="5806401" cy="2943845"/>
          </a:xfrm>
          <a:prstGeom prst="rect">
            <a:avLst/>
          </a:prstGeom>
        </p:spPr>
      </p:pic>
    </p:spTree>
    <p:extLst>
      <p:ext uri="{BB962C8B-B14F-4D97-AF65-F5344CB8AC3E}">
        <p14:creationId xmlns:p14="http://schemas.microsoft.com/office/powerpoint/2010/main" val="36707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2C55-C001-4ECC-8D97-A4B4C1D89CD6}"/>
              </a:ext>
            </a:extLst>
          </p:cNvPr>
          <p:cNvSpPr>
            <a:spLocks noGrp="1"/>
          </p:cNvSpPr>
          <p:nvPr>
            <p:ph type="title"/>
          </p:nvPr>
        </p:nvSpPr>
        <p:spPr/>
        <p:txBody>
          <a:bodyPr/>
          <a:lstStyle/>
          <a:p>
            <a:r>
              <a:rPr lang="en-US" dirty="0"/>
              <a:t>Activity: Assign a Channel</a:t>
            </a:r>
          </a:p>
        </p:txBody>
      </p:sp>
      <p:sp>
        <p:nvSpPr>
          <p:cNvPr id="3" name="Content Placeholder 2">
            <a:extLst>
              <a:ext uri="{FF2B5EF4-FFF2-40B4-BE49-F238E27FC236}">
                <a16:creationId xmlns:a16="http://schemas.microsoft.com/office/drawing/2014/main" id="{4B3A7A07-5F8F-4C1B-A6AD-931A06C1BC58}"/>
              </a:ext>
            </a:extLst>
          </p:cNvPr>
          <p:cNvSpPr>
            <a:spLocks noGrp="1"/>
          </p:cNvSpPr>
          <p:nvPr>
            <p:ph idx="1"/>
          </p:nvPr>
        </p:nvSpPr>
        <p:spPr/>
        <p:txBody>
          <a:bodyPr/>
          <a:lstStyle/>
          <a:p>
            <a:r>
              <a:rPr lang="en-US" dirty="0"/>
              <a:t>Click Assign Channel, select name from drop-down, activate channel homepage if desired.</a:t>
            </a:r>
          </a:p>
          <a:p>
            <a:endParaRPr lang="en-US" dirty="0"/>
          </a:p>
        </p:txBody>
      </p:sp>
      <p:pic>
        <p:nvPicPr>
          <p:cNvPr id="4" name="Picture 3" descr="Adding a new channel: selecting name from drop-down">
            <a:extLst>
              <a:ext uri="{FF2B5EF4-FFF2-40B4-BE49-F238E27FC236}">
                <a16:creationId xmlns:a16="http://schemas.microsoft.com/office/drawing/2014/main" id="{A3D1BE0E-AE54-4B61-BC08-7711E7F4C541}"/>
              </a:ext>
            </a:extLst>
          </p:cNvPr>
          <p:cNvPicPr>
            <a:picLocks noChangeAspect="1"/>
          </p:cNvPicPr>
          <p:nvPr/>
        </p:nvPicPr>
        <p:blipFill>
          <a:blip r:embed="rId2"/>
          <a:stretch>
            <a:fillRect/>
          </a:stretch>
        </p:blipFill>
        <p:spPr>
          <a:xfrm>
            <a:off x="513116" y="1578820"/>
            <a:ext cx="2755363" cy="3269389"/>
          </a:xfrm>
          <a:prstGeom prst="rect">
            <a:avLst/>
          </a:prstGeom>
        </p:spPr>
      </p:pic>
      <p:pic>
        <p:nvPicPr>
          <p:cNvPr id="5" name="Picture 4" descr="Advanced tab of adding a new channel, where you can activate the channel homepage">
            <a:extLst>
              <a:ext uri="{FF2B5EF4-FFF2-40B4-BE49-F238E27FC236}">
                <a16:creationId xmlns:a16="http://schemas.microsoft.com/office/drawing/2014/main" id="{A7646E6D-5EF6-4E70-B86D-350416A250D2}"/>
              </a:ext>
            </a:extLst>
          </p:cNvPr>
          <p:cNvPicPr>
            <a:picLocks noChangeAspect="1"/>
          </p:cNvPicPr>
          <p:nvPr/>
        </p:nvPicPr>
        <p:blipFill>
          <a:blip r:embed="rId3"/>
          <a:stretch>
            <a:fillRect/>
          </a:stretch>
        </p:blipFill>
        <p:spPr>
          <a:xfrm>
            <a:off x="3596699" y="1578820"/>
            <a:ext cx="2813195" cy="3269389"/>
          </a:xfrm>
          <a:prstGeom prst="rect">
            <a:avLst/>
          </a:prstGeom>
        </p:spPr>
      </p:pic>
      <p:sp>
        <p:nvSpPr>
          <p:cNvPr id="6" name="Rectangle 5" descr="Outline around activate channel homepage option.">
            <a:extLst>
              <a:ext uri="{FF2B5EF4-FFF2-40B4-BE49-F238E27FC236}">
                <a16:creationId xmlns:a16="http://schemas.microsoft.com/office/drawing/2014/main" id="{21690DF4-01CA-4CEE-9C99-4094B07FFFAA}"/>
              </a:ext>
            </a:extLst>
          </p:cNvPr>
          <p:cNvSpPr/>
          <p:nvPr/>
        </p:nvSpPr>
        <p:spPr>
          <a:xfrm>
            <a:off x="3756274" y="3797021"/>
            <a:ext cx="953873" cy="190774"/>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10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file cabinet represents your site/sub-site.</a:t>
            </a:r>
          </a:p>
        </p:txBody>
      </p:sp>
      <p:pic>
        <p:nvPicPr>
          <p:cNvPr id="1026" name="Filing Cabinet" descr="Filing cabinet with four drawer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2481" y="1307382"/>
            <a:ext cx="3508892" cy="3505728"/>
          </a:xfrm>
          <a:prstGeom prst="rect">
            <a:avLst/>
          </a:prstGeom>
          <a:noFill/>
          <a:extLst>
            <a:ext uri="{909E8E84-426E-40DD-AFC4-6F175D3DCCD1}">
              <a14:hiddenFill xmlns:a14="http://schemas.microsoft.com/office/drawing/2010/main">
                <a:solidFill>
                  <a:srgbClr val="FFFFFF"/>
                </a:solidFill>
              </a14:hiddenFill>
            </a:ext>
          </a:extLst>
        </p:spPr>
      </p:pic>
      <p:sp>
        <p:nvSpPr>
          <p:cNvPr id="80" name="AutoShape 68" descr="Arrow pointing to a filing cabinet drawer"/>
          <p:cNvSpPr>
            <a:spLocks/>
          </p:cNvSpPr>
          <p:nvPr/>
        </p:nvSpPr>
        <p:spPr bwMode="auto">
          <a:xfrm>
            <a:off x="1554994" y="3053581"/>
            <a:ext cx="1373925" cy="652974"/>
          </a:xfrm>
          <a:prstGeom prst="borderCallout2">
            <a:avLst>
              <a:gd name="adj1" fmla="val 16806"/>
              <a:gd name="adj2" fmla="val 105500"/>
              <a:gd name="adj3" fmla="val 16806"/>
              <a:gd name="adj4" fmla="val 123523"/>
              <a:gd name="adj5" fmla="val 78431"/>
              <a:gd name="adj6" fmla="val 141542"/>
            </a:avLst>
          </a:prstGeom>
          <a:noFill/>
          <a:ln w="19050" algn="in">
            <a:solidFill>
              <a:srgbClr val="000000"/>
            </a:solidFill>
            <a:miter lim="800000"/>
            <a:headEnd/>
            <a:tailEnd type="triangle" w="med" len="med"/>
          </a:ln>
        </p:spPr>
        <p:txBody>
          <a:bodyPr lIns="27457" tIns="27457" rIns="27457" bIns="27457"/>
          <a:lstStyle/>
          <a:p>
            <a:pPr marL="282575">
              <a:spcAft>
                <a:spcPts val="751"/>
              </a:spcAft>
            </a:pPr>
            <a:r>
              <a:rPr lang="en-US" sz="901" dirty="0">
                <a:cs typeface="Arial" charset="0"/>
              </a:rPr>
              <a:t>Each </a:t>
            </a:r>
            <a:r>
              <a:rPr lang="en-US" sz="901" b="1" i="1" dirty="0">
                <a:cs typeface="Arial" charset="0"/>
              </a:rPr>
              <a:t>CHANNEL </a:t>
            </a:r>
            <a:r>
              <a:rPr lang="en-US" sz="901" dirty="0">
                <a:cs typeface="Arial" charset="0"/>
              </a:rPr>
              <a:t>is</a:t>
            </a:r>
            <a:br>
              <a:rPr lang="en-US" sz="901" dirty="0">
                <a:cs typeface="Arial" charset="0"/>
              </a:rPr>
            </a:br>
            <a:r>
              <a:rPr lang="en-US" sz="901" dirty="0">
                <a:cs typeface="Arial" charset="0"/>
              </a:rPr>
              <a:t>like a </a:t>
            </a:r>
            <a:r>
              <a:rPr lang="en-US" sz="901" i="1" dirty="0">
                <a:cs typeface="Arial" charset="0"/>
              </a:rPr>
              <a:t>DRAWER </a:t>
            </a:r>
            <a:r>
              <a:rPr lang="en-US" sz="901" dirty="0">
                <a:cs typeface="Arial" charset="0"/>
              </a:rPr>
              <a:t>-</a:t>
            </a:r>
            <a:br>
              <a:rPr lang="en-US" sz="901" dirty="0">
                <a:cs typeface="Arial" charset="0"/>
              </a:rPr>
            </a:br>
            <a:r>
              <a:rPr lang="en-US" sz="901" dirty="0">
                <a:cs typeface="Arial" charset="0"/>
              </a:rPr>
              <a:t>containing similar</a:t>
            </a:r>
            <a:br>
              <a:rPr lang="en-US" sz="901" dirty="0">
                <a:cs typeface="Arial" charset="0"/>
              </a:rPr>
            </a:br>
            <a:r>
              <a:rPr lang="en-US" sz="901" dirty="0">
                <a:cs typeface="Arial" charset="0"/>
              </a:rPr>
              <a:t>information.</a:t>
            </a:r>
          </a:p>
        </p:txBody>
      </p:sp>
      <p:sp>
        <p:nvSpPr>
          <p:cNvPr id="4" name="Red Square" descr="Red square; channel workspaces are represented by the color red"/>
          <p:cNvSpPr/>
          <p:nvPr/>
        </p:nvSpPr>
        <p:spPr>
          <a:xfrm>
            <a:off x="1568455" y="3067042"/>
            <a:ext cx="171300" cy="171996"/>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pic>
        <p:nvPicPr>
          <p:cNvPr id="6" name="Channel Icon" descr="Channel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561790" y="3090653"/>
            <a:ext cx="265253" cy="187445"/>
          </a:xfrm>
          <a:prstGeom prst="rect">
            <a:avLst/>
          </a:prstGeom>
          <a:noFill/>
          <a:extLst>
            <a:ext uri="{909E8E84-426E-40DD-AFC4-6F175D3DCCD1}">
              <a14:hiddenFill xmlns:a14="http://schemas.microsoft.com/office/drawing/2010/main">
                <a:solidFill>
                  <a:srgbClr val="FFFFFF"/>
                </a:solidFill>
              </a14:hiddenFill>
            </a:ext>
          </a:extLst>
        </p:spPr>
      </p:pic>
      <p:sp>
        <p:nvSpPr>
          <p:cNvPr id="81" name="AutoShape 58" descr="Arrow pointing to the folders in the filing cabinet drawer"/>
          <p:cNvSpPr>
            <a:spLocks/>
          </p:cNvSpPr>
          <p:nvPr/>
        </p:nvSpPr>
        <p:spPr bwMode="auto">
          <a:xfrm>
            <a:off x="5534790" y="1206137"/>
            <a:ext cx="1866039" cy="606913"/>
          </a:xfrm>
          <a:prstGeom prst="borderCallout2">
            <a:avLst>
              <a:gd name="adj1" fmla="val 17648"/>
              <a:gd name="adj2" fmla="val -4495"/>
              <a:gd name="adj3" fmla="val 17648"/>
              <a:gd name="adj4" fmla="val -24157"/>
              <a:gd name="adj5" fmla="val 87398"/>
              <a:gd name="adj6" fmla="val -64228"/>
            </a:avLst>
          </a:prstGeom>
          <a:noFill/>
          <a:ln w="19050" algn="in">
            <a:solidFill>
              <a:srgbClr val="000000"/>
            </a:solidFill>
            <a:miter lim="800000"/>
            <a:headEnd/>
            <a:tailEnd type="triangle" w="med" len="med"/>
          </a:ln>
        </p:spPr>
        <p:txBody>
          <a:bodyPr lIns="27457" tIns="27457" rIns="27457" bIns="27457"/>
          <a:lstStyle/>
          <a:p>
            <a:pPr marL="282575">
              <a:spcAft>
                <a:spcPts val="751"/>
              </a:spcAft>
            </a:pPr>
            <a:r>
              <a:rPr lang="en-US" sz="901" dirty="0">
                <a:cs typeface="Arial" charset="0"/>
              </a:rPr>
              <a:t>Within each Channel</a:t>
            </a:r>
            <a:br>
              <a:rPr lang="en-US" sz="901" i="1" dirty="0">
                <a:cs typeface="Arial" charset="0"/>
              </a:rPr>
            </a:br>
            <a:r>
              <a:rPr lang="en-US" sz="901" dirty="0">
                <a:cs typeface="Arial" charset="0"/>
              </a:rPr>
              <a:t>(DRAWER) is one or more              folders or </a:t>
            </a:r>
            <a:r>
              <a:rPr lang="en-US" sz="901" b="1" i="1" dirty="0">
                <a:cs typeface="Arial" charset="0"/>
              </a:rPr>
              <a:t>SECTIONS</a:t>
            </a:r>
            <a:r>
              <a:rPr lang="en-US" sz="901" i="1" dirty="0">
                <a:cs typeface="Arial" charset="0"/>
              </a:rPr>
              <a:t>.</a:t>
            </a:r>
            <a:endParaRPr lang="en-US" sz="901" dirty="0">
              <a:cs typeface="Arial" charset="0"/>
            </a:endParaRPr>
          </a:p>
        </p:txBody>
      </p:sp>
      <p:sp>
        <p:nvSpPr>
          <p:cNvPr id="82" name="Green Square" descr="Green square; section workspaces are represented by the color green"/>
          <p:cNvSpPr/>
          <p:nvPr/>
        </p:nvSpPr>
        <p:spPr>
          <a:xfrm>
            <a:off x="5550500" y="1219598"/>
            <a:ext cx="171300" cy="171996"/>
          </a:xfrm>
          <a:prstGeom prst="rect">
            <a:avLst/>
          </a:prstGeom>
          <a:solidFill>
            <a:srgbClr val="336600"/>
          </a:solidFill>
          <a:ln cap="sq">
            <a:noFill/>
            <a:miter lim="800000"/>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pic>
        <p:nvPicPr>
          <p:cNvPr id="1028" name="Section Icon" descr="Section Ic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93444" y="1273466"/>
            <a:ext cx="171609" cy="171609"/>
          </a:xfrm>
          <a:prstGeom prst="rect">
            <a:avLst/>
          </a:prstGeom>
          <a:noFill/>
          <a:extLst>
            <a:ext uri="{909E8E84-426E-40DD-AFC4-6F175D3DCCD1}">
              <a14:hiddenFill xmlns:a14="http://schemas.microsoft.com/office/drawing/2010/main">
                <a:solidFill>
                  <a:srgbClr val="FFFFFF"/>
                </a:solidFill>
              </a14:hiddenFill>
            </a:ext>
          </a:extLst>
        </p:spPr>
      </p:pic>
      <p:pic>
        <p:nvPicPr>
          <p:cNvPr id="83" name="Manila Folder" descr="Manila file folder with papers in it"/>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987435" y="3307051"/>
            <a:ext cx="986921" cy="1227490"/>
          </a:xfrm>
          <a:prstGeom prst="rect">
            <a:avLst/>
          </a:prstGeom>
          <a:noFill/>
          <a:ln w="9525" algn="in">
            <a:noFill/>
            <a:miter lim="800000"/>
            <a:headEnd/>
            <a:tailEnd/>
          </a:ln>
        </p:spPr>
      </p:pic>
      <p:sp>
        <p:nvSpPr>
          <p:cNvPr id="84" name="Auto Shape" descr="Arrow pointing to the manila folder with papers in it"/>
          <p:cNvSpPr>
            <a:spLocks/>
          </p:cNvSpPr>
          <p:nvPr/>
        </p:nvSpPr>
        <p:spPr bwMode="auto">
          <a:xfrm>
            <a:off x="6046994" y="2684261"/>
            <a:ext cx="1609603" cy="622790"/>
          </a:xfrm>
          <a:prstGeom prst="borderCallout2">
            <a:avLst>
              <a:gd name="adj1" fmla="val 18019"/>
              <a:gd name="adj2" fmla="val -4787"/>
              <a:gd name="adj3" fmla="val 18019"/>
              <a:gd name="adj4" fmla="val -19755"/>
              <a:gd name="adj5" fmla="val 106606"/>
              <a:gd name="adj6" fmla="val -34718"/>
            </a:avLst>
          </a:prstGeom>
          <a:noFill/>
          <a:ln w="19050" algn="in">
            <a:solidFill>
              <a:srgbClr val="000000"/>
            </a:solidFill>
            <a:miter lim="800000"/>
            <a:headEnd/>
            <a:tailEnd type="triangle" w="med" len="med"/>
          </a:ln>
        </p:spPr>
        <p:txBody>
          <a:bodyPr lIns="27457" tIns="27457" rIns="27457" bIns="27457"/>
          <a:lstStyle/>
          <a:p>
            <a:pPr marL="343220">
              <a:spcAft>
                <a:spcPts val="751"/>
              </a:spcAft>
            </a:pPr>
            <a:r>
              <a:rPr lang="en-US" sz="901" dirty="0">
                <a:cs typeface="Arial" charset="0"/>
              </a:rPr>
              <a:t>Within each Section</a:t>
            </a:r>
            <a:br>
              <a:rPr lang="en-US" sz="901" i="1" dirty="0">
                <a:cs typeface="Arial" charset="0"/>
              </a:rPr>
            </a:br>
            <a:r>
              <a:rPr lang="en-US" sz="901" dirty="0">
                <a:cs typeface="Arial" charset="0"/>
              </a:rPr>
              <a:t>(folder) are the </a:t>
            </a:r>
            <a:r>
              <a:rPr lang="en-US" sz="901" b="1" i="1" dirty="0">
                <a:cs typeface="Arial" charset="0"/>
              </a:rPr>
              <a:t>PAGES</a:t>
            </a:r>
            <a:r>
              <a:rPr lang="en-US" sz="901" i="1" dirty="0">
                <a:cs typeface="Arial" charset="0"/>
              </a:rPr>
              <a:t> </a:t>
            </a:r>
            <a:r>
              <a:rPr lang="en-US" sz="901" dirty="0">
                <a:cs typeface="Arial" charset="0"/>
              </a:rPr>
              <a:t>of information about that section</a:t>
            </a:r>
            <a:r>
              <a:rPr lang="en-US" sz="901" dirty="0">
                <a:latin typeface="Arial" charset="0"/>
                <a:cs typeface="Arial" charset="0"/>
              </a:rPr>
              <a:t>.</a:t>
            </a:r>
          </a:p>
        </p:txBody>
      </p:sp>
      <p:pic>
        <p:nvPicPr>
          <p:cNvPr id="1030" name="Page Icon" descr="Example of a page ic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09234" y="2752550"/>
            <a:ext cx="197081" cy="19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age Icon" descr="Example of a page icon"/>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09234" y="3025721"/>
            <a:ext cx="197081" cy="19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D8E6-2D34-4741-87FA-2DFFF7890F19}"/>
              </a:ext>
            </a:extLst>
          </p:cNvPr>
          <p:cNvSpPr>
            <a:spLocks noGrp="1"/>
          </p:cNvSpPr>
          <p:nvPr>
            <p:ph type="title"/>
          </p:nvPr>
        </p:nvSpPr>
        <p:spPr/>
        <p:txBody>
          <a:bodyPr/>
          <a:lstStyle/>
          <a:p>
            <a:r>
              <a:rPr lang="en-US" dirty="0"/>
              <a:t>Channel Homepages</a:t>
            </a:r>
          </a:p>
        </p:txBody>
      </p:sp>
      <p:sp>
        <p:nvSpPr>
          <p:cNvPr id="3" name="Content Placeholder 2">
            <a:extLst>
              <a:ext uri="{FF2B5EF4-FFF2-40B4-BE49-F238E27FC236}">
                <a16:creationId xmlns:a16="http://schemas.microsoft.com/office/drawing/2014/main" id="{7D5376C4-997A-4AA8-B694-EF481C26FD0E}"/>
              </a:ext>
            </a:extLst>
          </p:cNvPr>
          <p:cNvSpPr>
            <a:spLocks noGrp="1"/>
          </p:cNvSpPr>
          <p:nvPr>
            <p:ph idx="1"/>
          </p:nvPr>
        </p:nvSpPr>
        <p:spPr/>
        <p:txBody>
          <a:bodyPr/>
          <a:lstStyle/>
          <a:p>
            <a:pPr marL="46038" lvl="1" indent="0">
              <a:buNone/>
            </a:pPr>
            <a:r>
              <a:rPr lang="en-US" dirty="0"/>
              <a:t>If channel homepage is activated, clicking on channel name takes you to channel homepage.</a:t>
            </a:r>
          </a:p>
        </p:txBody>
      </p:sp>
      <p:sp>
        <p:nvSpPr>
          <p:cNvPr id="7" name="Content Placeholder 6">
            <a:extLst>
              <a:ext uri="{FF2B5EF4-FFF2-40B4-BE49-F238E27FC236}">
                <a16:creationId xmlns:a16="http://schemas.microsoft.com/office/drawing/2014/main" id="{7CEE1AAD-3332-4569-BD8A-1365D02E09AF}"/>
              </a:ext>
            </a:extLst>
          </p:cNvPr>
          <p:cNvSpPr>
            <a:spLocks noGrp="1"/>
          </p:cNvSpPr>
          <p:nvPr>
            <p:ph idx="10"/>
          </p:nvPr>
        </p:nvSpPr>
        <p:spPr/>
        <p:txBody>
          <a:bodyPr/>
          <a:lstStyle/>
          <a:p>
            <a:r>
              <a:rPr lang="en-US" sz="1400" dirty="0">
                <a:solidFill>
                  <a:schemeClr val="tx1"/>
                </a:solidFill>
                <a:latin typeface="+mn-lt"/>
              </a:rPr>
              <a:t>If channel homepage is </a:t>
            </a:r>
            <a:r>
              <a:rPr lang="en-US" sz="1400" u="sng" dirty="0">
                <a:solidFill>
                  <a:schemeClr val="tx1"/>
                </a:solidFill>
                <a:latin typeface="+mn-lt"/>
              </a:rPr>
              <a:t>not</a:t>
            </a:r>
            <a:r>
              <a:rPr lang="en-US" sz="1400" dirty="0">
                <a:solidFill>
                  <a:schemeClr val="tx1"/>
                </a:solidFill>
                <a:latin typeface="+mn-lt"/>
              </a:rPr>
              <a:t> activated, clicking on channel name takes you to first section (or directory if more than 15 sections).</a:t>
            </a:r>
          </a:p>
          <a:p>
            <a:endParaRPr lang="en-US" dirty="0"/>
          </a:p>
        </p:txBody>
      </p:sp>
      <p:pic>
        <p:nvPicPr>
          <p:cNvPr id="4" name="Picture 3" descr="Channel workspace with a channel homepage">
            <a:extLst>
              <a:ext uri="{FF2B5EF4-FFF2-40B4-BE49-F238E27FC236}">
                <a16:creationId xmlns:a16="http://schemas.microsoft.com/office/drawing/2014/main" id="{3277B5C5-B2C6-4854-8E52-0826D88C886D}"/>
              </a:ext>
            </a:extLst>
          </p:cNvPr>
          <p:cNvPicPr>
            <a:picLocks noChangeAspect="1"/>
          </p:cNvPicPr>
          <p:nvPr/>
        </p:nvPicPr>
        <p:blipFill>
          <a:blip r:embed="rId2"/>
          <a:stretch>
            <a:fillRect/>
          </a:stretch>
        </p:blipFill>
        <p:spPr>
          <a:xfrm>
            <a:off x="578900" y="1987981"/>
            <a:ext cx="3387885" cy="2933888"/>
          </a:xfrm>
          <a:prstGeom prst="rect">
            <a:avLst/>
          </a:prstGeom>
        </p:spPr>
      </p:pic>
      <p:pic>
        <p:nvPicPr>
          <p:cNvPr id="5" name="Picture 4" descr="Channel workspace without a channel homepage">
            <a:extLst>
              <a:ext uri="{FF2B5EF4-FFF2-40B4-BE49-F238E27FC236}">
                <a16:creationId xmlns:a16="http://schemas.microsoft.com/office/drawing/2014/main" id="{E915BB17-2703-42F3-B714-1B281CF62A52}"/>
              </a:ext>
            </a:extLst>
          </p:cNvPr>
          <p:cNvPicPr>
            <a:picLocks noChangeAspect="1"/>
          </p:cNvPicPr>
          <p:nvPr/>
        </p:nvPicPr>
        <p:blipFill>
          <a:blip r:embed="rId3"/>
          <a:stretch>
            <a:fillRect/>
          </a:stretch>
        </p:blipFill>
        <p:spPr>
          <a:xfrm>
            <a:off x="4943662" y="1987981"/>
            <a:ext cx="3745274" cy="2933888"/>
          </a:xfrm>
          <a:prstGeom prst="rect">
            <a:avLst/>
          </a:prstGeom>
        </p:spPr>
      </p:pic>
      <p:sp>
        <p:nvSpPr>
          <p:cNvPr id="6" name="Rectangle 5" descr="Rectangle around channel homepage">
            <a:extLst>
              <a:ext uri="{FF2B5EF4-FFF2-40B4-BE49-F238E27FC236}">
                <a16:creationId xmlns:a16="http://schemas.microsoft.com/office/drawing/2014/main" id="{F558CE48-090E-4439-9B81-F15A487D4D4E}"/>
              </a:ext>
            </a:extLst>
          </p:cNvPr>
          <p:cNvSpPr/>
          <p:nvPr/>
        </p:nvSpPr>
        <p:spPr>
          <a:xfrm>
            <a:off x="730202" y="2940549"/>
            <a:ext cx="624951" cy="190774"/>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909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0801-84B6-4090-8130-5F8E518F7F4D}"/>
              </a:ext>
            </a:extLst>
          </p:cNvPr>
          <p:cNvSpPr>
            <a:spLocks noGrp="1"/>
          </p:cNvSpPr>
          <p:nvPr>
            <p:ph type="title"/>
          </p:nvPr>
        </p:nvSpPr>
        <p:spPr/>
        <p:txBody>
          <a:bodyPr/>
          <a:lstStyle/>
          <a:p>
            <a:r>
              <a:rPr lang="en-US" dirty="0"/>
              <a:t>Section Types</a:t>
            </a:r>
          </a:p>
        </p:txBody>
      </p:sp>
      <p:sp>
        <p:nvSpPr>
          <p:cNvPr id="5" name="Content Placeholder 4">
            <a:extLst>
              <a:ext uri="{FF2B5EF4-FFF2-40B4-BE49-F238E27FC236}">
                <a16:creationId xmlns:a16="http://schemas.microsoft.com/office/drawing/2014/main" id="{8572D243-6043-429A-9A9E-AE65FAA7255A}"/>
              </a:ext>
            </a:extLst>
          </p:cNvPr>
          <p:cNvSpPr>
            <a:spLocks noGrp="1"/>
          </p:cNvSpPr>
          <p:nvPr>
            <p:ph idx="1"/>
          </p:nvPr>
        </p:nvSpPr>
        <p:spPr>
          <a:xfrm>
            <a:off x="312738" y="1160464"/>
            <a:ext cx="3127774" cy="3506786"/>
          </a:xfrm>
        </p:spPr>
        <p:txBody>
          <a:bodyPr/>
          <a:lstStyle/>
          <a:p>
            <a:pPr marL="0" indent="0">
              <a:buNone/>
            </a:pPr>
            <a:r>
              <a:rPr lang="en-US" dirty="0"/>
              <a:t>There are three types of sections:</a:t>
            </a:r>
          </a:p>
          <a:p>
            <a:pPr marL="282575" lvl="1" indent="-230188">
              <a:buFont typeface="+mj-lt"/>
              <a:buAutoNum type="arabicPeriod"/>
            </a:pPr>
            <a:r>
              <a:rPr lang="en-US" b="1" dirty="0"/>
              <a:t>Single page </a:t>
            </a:r>
            <a:br>
              <a:rPr lang="en-US" dirty="0"/>
            </a:br>
            <a:r>
              <a:rPr lang="en-US" sz="1400" dirty="0"/>
              <a:t>(For Students &gt; Student Handbook)</a:t>
            </a:r>
          </a:p>
          <a:p>
            <a:pPr marL="282575" lvl="1" indent="-230188">
              <a:buFont typeface="+mj-lt"/>
              <a:buAutoNum type="arabicPeriod"/>
            </a:pPr>
            <a:r>
              <a:rPr lang="en-US" b="1" dirty="0"/>
              <a:t>Multiple pages </a:t>
            </a:r>
            <a:r>
              <a:rPr lang="en-US" i="1" dirty="0"/>
              <a:t>(shown, right)</a:t>
            </a:r>
            <a:br>
              <a:rPr lang="en-US" i="1" dirty="0"/>
            </a:br>
            <a:r>
              <a:rPr lang="en-US" sz="1400" dirty="0"/>
              <a:t>(Our District &gt; School Board) </a:t>
            </a:r>
          </a:p>
          <a:p>
            <a:pPr marL="282575" lvl="1" indent="-230188">
              <a:buFont typeface="+mj-lt"/>
              <a:buAutoNum type="arabicPeriod"/>
            </a:pPr>
            <a:r>
              <a:rPr lang="en-US" b="1" dirty="0"/>
              <a:t>Redirect</a:t>
            </a:r>
            <a:r>
              <a:rPr lang="en-US" dirty="0"/>
              <a:t> to a URL </a:t>
            </a:r>
            <a:br>
              <a:rPr lang="en-US" dirty="0"/>
            </a:br>
            <a:r>
              <a:rPr lang="en-US" sz="1400" dirty="0"/>
              <a:t>(For Students &gt; Scholarships)</a:t>
            </a:r>
          </a:p>
          <a:p>
            <a:pPr marL="514350" lvl="1" indent="-342900">
              <a:buFont typeface="+mj-lt"/>
              <a:buAutoNum type="arabicPeriod"/>
            </a:pPr>
            <a:endParaRPr lang="en-US" dirty="0"/>
          </a:p>
        </p:txBody>
      </p:sp>
      <p:pic>
        <p:nvPicPr>
          <p:cNvPr id="6" name="Picture 5" descr="A section with multiple pages">
            <a:extLst>
              <a:ext uri="{FF2B5EF4-FFF2-40B4-BE49-F238E27FC236}">
                <a16:creationId xmlns:a16="http://schemas.microsoft.com/office/drawing/2014/main" id="{C4727C2A-8765-40EF-9980-8A1041C5C70F}"/>
              </a:ext>
            </a:extLst>
          </p:cNvPr>
          <p:cNvPicPr>
            <a:picLocks noChangeAspect="1"/>
          </p:cNvPicPr>
          <p:nvPr/>
        </p:nvPicPr>
        <p:blipFill>
          <a:blip r:embed="rId2"/>
          <a:stretch>
            <a:fillRect/>
          </a:stretch>
        </p:blipFill>
        <p:spPr>
          <a:xfrm>
            <a:off x="3293024" y="1167394"/>
            <a:ext cx="5547602" cy="3345399"/>
          </a:xfrm>
          <a:prstGeom prst="rect">
            <a:avLst/>
          </a:prstGeom>
        </p:spPr>
      </p:pic>
    </p:spTree>
    <p:extLst>
      <p:ext uri="{BB962C8B-B14F-4D97-AF65-F5344CB8AC3E}">
        <p14:creationId xmlns:p14="http://schemas.microsoft.com/office/powerpoint/2010/main" val="140699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80E4-0BE1-418F-A42B-3F056E487AFA}"/>
              </a:ext>
            </a:extLst>
          </p:cNvPr>
          <p:cNvSpPr>
            <a:spLocks noGrp="1"/>
          </p:cNvSpPr>
          <p:nvPr>
            <p:ph type="title"/>
          </p:nvPr>
        </p:nvSpPr>
        <p:spPr/>
        <p:txBody>
          <a:bodyPr/>
          <a:lstStyle/>
          <a:p>
            <a:r>
              <a:rPr lang="en-US" dirty="0"/>
              <a:t>Activity: Create a Section</a:t>
            </a:r>
          </a:p>
        </p:txBody>
      </p:sp>
      <p:sp>
        <p:nvSpPr>
          <p:cNvPr id="3" name="Content Placeholder 2">
            <a:extLst>
              <a:ext uri="{FF2B5EF4-FFF2-40B4-BE49-F238E27FC236}">
                <a16:creationId xmlns:a16="http://schemas.microsoft.com/office/drawing/2014/main" id="{DDCD4607-0811-4A29-B84A-25F620F733A1}"/>
              </a:ext>
            </a:extLst>
          </p:cNvPr>
          <p:cNvSpPr>
            <a:spLocks noGrp="1"/>
          </p:cNvSpPr>
          <p:nvPr>
            <p:ph idx="1"/>
          </p:nvPr>
        </p:nvSpPr>
        <p:spPr>
          <a:xfrm>
            <a:off x="312739" y="1160464"/>
            <a:ext cx="5239446" cy="3506786"/>
          </a:xfrm>
        </p:spPr>
        <p:txBody>
          <a:bodyPr/>
          <a:lstStyle/>
          <a:p>
            <a:r>
              <a:rPr lang="en-US" dirty="0"/>
              <a:t>You can create a blank section (for redirects) or select a Section Configuration from the drop-down</a:t>
            </a:r>
          </a:p>
          <a:p>
            <a:pPr lvl="1"/>
            <a:r>
              <a:rPr lang="en-US" dirty="0"/>
              <a:t>Creates section with a package of starter pages</a:t>
            </a:r>
          </a:p>
          <a:p>
            <a:pPr lvl="1"/>
            <a:r>
              <a:rPr lang="en-US" dirty="0"/>
              <a:t>Promotes consistency</a:t>
            </a:r>
          </a:p>
        </p:txBody>
      </p:sp>
      <p:pic>
        <p:nvPicPr>
          <p:cNvPr id="4" name="Picture 3" descr="Creating a section using the Section Configuration drop-down">
            <a:extLst>
              <a:ext uri="{FF2B5EF4-FFF2-40B4-BE49-F238E27FC236}">
                <a16:creationId xmlns:a16="http://schemas.microsoft.com/office/drawing/2014/main" id="{61FC2B5A-3BDD-44F6-86DA-2F88F5E8A763}"/>
              </a:ext>
            </a:extLst>
          </p:cNvPr>
          <p:cNvPicPr>
            <a:picLocks noChangeAspect="1"/>
          </p:cNvPicPr>
          <p:nvPr/>
        </p:nvPicPr>
        <p:blipFill>
          <a:blip r:embed="rId2"/>
          <a:stretch>
            <a:fillRect/>
          </a:stretch>
        </p:blipFill>
        <p:spPr>
          <a:xfrm>
            <a:off x="5847172" y="1035474"/>
            <a:ext cx="2712255" cy="3987798"/>
          </a:xfrm>
          <a:prstGeom prst="rect">
            <a:avLst/>
          </a:prstGeom>
        </p:spPr>
      </p:pic>
    </p:spTree>
    <p:extLst>
      <p:ext uri="{BB962C8B-B14F-4D97-AF65-F5344CB8AC3E}">
        <p14:creationId xmlns:p14="http://schemas.microsoft.com/office/powerpoint/2010/main" val="424598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9CB8-67EF-4C91-BDEC-D9300212C548}"/>
              </a:ext>
            </a:extLst>
          </p:cNvPr>
          <p:cNvSpPr>
            <a:spLocks noGrp="1"/>
          </p:cNvSpPr>
          <p:nvPr>
            <p:ph type="title"/>
          </p:nvPr>
        </p:nvSpPr>
        <p:spPr/>
        <p:txBody>
          <a:bodyPr/>
          <a:lstStyle/>
          <a:p>
            <a:r>
              <a:rPr lang="en-US" dirty="0"/>
              <a:t>Section Robot</a:t>
            </a:r>
          </a:p>
        </p:txBody>
      </p:sp>
      <p:sp>
        <p:nvSpPr>
          <p:cNvPr id="3" name="Content Placeholder 2">
            <a:extLst>
              <a:ext uri="{FF2B5EF4-FFF2-40B4-BE49-F238E27FC236}">
                <a16:creationId xmlns:a16="http://schemas.microsoft.com/office/drawing/2014/main" id="{407733EF-5A96-4A4E-998F-D788027D2D2C}"/>
              </a:ext>
            </a:extLst>
          </p:cNvPr>
          <p:cNvSpPr>
            <a:spLocks noGrp="1"/>
          </p:cNvSpPr>
          <p:nvPr>
            <p:ph idx="1"/>
          </p:nvPr>
        </p:nvSpPr>
        <p:spPr/>
        <p:txBody>
          <a:bodyPr/>
          <a:lstStyle/>
          <a:p>
            <a:r>
              <a:rPr lang="en-US" dirty="0"/>
              <a:t>Upload a .csv file to create many sections at once </a:t>
            </a:r>
          </a:p>
          <a:p>
            <a:endParaRPr lang="en-US" dirty="0"/>
          </a:p>
        </p:txBody>
      </p:sp>
      <p:pic>
        <p:nvPicPr>
          <p:cNvPr id="4" name="Picture 3" descr="Excel file with three columns: Section Name, Menu Name, Channel ID.">
            <a:extLst>
              <a:ext uri="{FF2B5EF4-FFF2-40B4-BE49-F238E27FC236}">
                <a16:creationId xmlns:a16="http://schemas.microsoft.com/office/drawing/2014/main" id="{E185D734-534C-4DC6-8C20-19AD8B1FCFFC}"/>
              </a:ext>
            </a:extLst>
          </p:cNvPr>
          <p:cNvPicPr>
            <a:picLocks noChangeAspect="1"/>
          </p:cNvPicPr>
          <p:nvPr/>
        </p:nvPicPr>
        <p:blipFill>
          <a:blip r:embed="rId2"/>
          <a:stretch>
            <a:fillRect/>
          </a:stretch>
        </p:blipFill>
        <p:spPr>
          <a:xfrm>
            <a:off x="1374890" y="1743526"/>
            <a:ext cx="5951193" cy="2244273"/>
          </a:xfrm>
          <a:prstGeom prst="rect">
            <a:avLst/>
          </a:prstGeom>
        </p:spPr>
      </p:pic>
    </p:spTree>
    <p:extLst>
      <p:ext uri="{BB962C8B-B14F-4D97-AF65-F5344CB8AC3E}">
        <p14:creationId xmlns:p14="http://schemas.microsoft.com/office/powerpoint/2010/main" val="18998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0728C-A408-4191-9724-353952216FD2}"/>
              </a:ext>
            </a:extLst>
          </p:cNvPr>
          <p:cNvSpPr>
            <a:spLocks noGrp="1"/>
          </p:cNvSpPr>
          <p:nvPr>
            <p:ph type="title"/>
          </p:nvPr>
        </p:nvSpPr>
        <p:spPr/>
        <p:txBody>
          <a:bodyPr/>
          <a:lstStyle/>
          <a:p>
            <a:r>
              <a:rPr lang="en-US" dirty="0"/>
              <a:t>In </a:t>
            </a:r>
            <a:r>
              <a:rPr lang="en-US"/>
              <a:t>today’s workshop we learned how to:</a:t>
            </a:r>
            <a:endParaRPr lang="en-US" dirty="0"/>
          </a:p>
        </p:txBody>
      </p:sp>
      <p:sp>
        <p:nvSpPr>
          <p:cNvPr id="5" name="Text Placeholder 4">
            <a:extLst>
              <a:ext uri="{FF2B5EF4-FFF2-40B4-BE49-F238E27FC236}">
                <a16:creationId xmlns:a16="http://schemas.microsoft.com/office/drawing/2014/main" id="{2259E273-4C8F-4677-BC46-8FD54D1067D1}"/>
              </a:ext>
            </a:extLst>
          </p:cNvPr>
          <p:cNvSpPr>
            <a:spLocks noGrp="1"/>
          </p:cNvSpPr>
          <p:nvPr>
            <p:ph type="body" sz="quarter" idx="10"/>
          </p:nvPr>
        </p:nvSpPr>
        <p:spPr>
          <a:xfrm>
            <a:off x="3509962" y="1061612"/>
            <a:ext cx="5415989" cy="3605638"/>
          </a:xfrm>
        </p:spPr>
        <p:txBody>
          <a:bodyPr>
            <a:normAutofit fontScale="92500" lnSpcReduction="10000"/>
          </a:bodyPr>
          <a:lstStyle/>
          <a:p>
            <a:pPr marL="342900" lvl="0" indent="-342900">
              <a:buFont typeface="Arial" panose="020B0604020202020204" pitchFamily="34" charset="0"/>
              <a:buChar char="•"/>
            </a:pPr>
            <a:r>
              <a:rPr lang="en-US" b="1" dirty="0"/>
              <a:t>Lay out a Homepage </a:t>
            </a:r>
            <a:r>
              <a:rPr lang="en-US" dirty="0"/>
              <a:t>using typical homepage apps.</a:t>
            </a:r>
          </a:p>
          <a:p>
            <a:pPr marL="342900" lvl="0" indent="-342900">
              <a:buFont typeface="Arial" panose="020B0604020202020204" pitchFamily="34" charset="0"/>
              <a:buChar char="•"/>
            </a:pPr>
            <a:r>
              <a:rPr lang="en-US" dirty="0"/>
              <a:t>Use the functionality</a:t>
            </a:r>
            <a:r>
              <a:rPr lang="en-US" b="1" dirty="0"/>
              <a:t> </a:t>
            </a:r>
            <a:r>
              <a:rPr lang="en-US" dirty="0"/>
              <a:t>of the </a:t>
            </a:r>
            <a:r>
              <a:rPr lang="en-US" b="1" dirty="0"/>
              <a:t>Calendar App.</a:t>
            </a:r>
          </a:p>
          <a:p>
            <a:pPr marL="342900" lvl="0" indent="-342900">
              <a:buFont typeface="Arial" panose="020B0604020202020204" pitchFamily="34" charset="0"/>
              <a:buChar char="•"/>
            </a:pPr>
            <a:r>
              <a:rPr lang="en-US" dirty="0"/>
              <a:t>Understand the </a:t>
            </a:r>
            <a:r>
              <a:rPr lang="en-US" b="1" dirty="0"/>
              <a:t>tools</a:t>
            </a:r>
            <a:r>
              <a:rPr lang="en-US" dirty="0"/>
              <a:t> available in the </a:t>
            </a:r>
            <a:r>
              <a:rPr lang="en-US" b="1" dirty="0"/>
              <a:t>Site Workspace.</a:t>
            </a:r>
          </a:p>
          <a:p>
            <a:pPr marL="342900" lvl="0" indent="-342900">
              <a:buFont typeface="Arial" panose="020B0604020202020204" pitchFamily="34" charset="0"/>
              <a:buChar char="•"/>
            </a:pPr>
            <a:r>
              <a:rPr lang="en-US" dirty="0"/>
              <a:t>Begin building the navigational structure of </a:t>
            </a:r>
            <a:r>
              <a:rPr lang="en-US" b="1" dirty="0"/>
              <a:t>Channels</a:t>
            </a:r>
            <a:r>
              <a:rPr lang="en-US" dirty="0"/>
              <a:t> and </a:t>
            </a:r>
            <a:r>
              <a:rPr lang="en-US" b="1" dirty="0"/>
              <a:t>Sections.</a:t>
            </a:r>
          </a:p>
          <a:p>
            <a:pPr marL="342900" indent="-342900">
              <a:buFont typeface="Arial" panose="020B0604020202020204" pitchFamily="34" charset="0"/>
              <a:buChar char="•"/>
            </a:pPr>
            <a:r>
              <a:rPr lang="en-US" dirty="0"/>
              <a:t>Identify differences between </a:t>
            </a:r>
            <a:r>
              <a:rPr lang="en-US" b="1" dirty="0"/>
              <a:t>Administrative </a:t>
            </a:r>
            <a:r>
              <a:rPr lang="en-US" dirty="0"/>
              <a:t>and </a:t>
            </a:r>
            <a:r>
              <a:rPr lang="en-US" b="1" dirty="0"/>
              <a:t>Editing Privileges.</a:t>
            </a:r>
          </a:p>
          <a:p>
            <a:pPr marL="342900" indent="-342900">
              <a:buFont typeface="Arial" panose="020B0604020202020204" pitchFamily="34" charset="0"/>
              <a:buChar char="•"/>
            </a:pPr>
            <a:r>
              <a:rPr lang="en-US" b="1" dirty="0"/>
              <a:t>Assign</a:t>
            </a:r>
            <a:r>
              <a:rPr lang="en-US" dirty="0"/>
              <a:t> various </a:t>
            </a:r>
            <a:r>
              <a:rPr lang="en-US" b="1" dirty="0"/>
              <a:t>Editing Privileges </a:t>
            </a:r>
            <a:r>
              <a:rPr lang="en-US" dirty="0"/>
              <a:t>to Users.</a:t>
            </a:r>
          </a:p>
        </p:txBody>
      </p:sp>
    </p:spTree>
    <p:extLst>
      <p:ext uri="{BB962C8B-B14F-4D97-AF65-F5344CB8AC3E}">
        <p14:creationId xmlns:p14="http://schemas.microsoft.com/office/powerpoint/2010/main" val="14611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A49D7-29F2-401D-8270-B7FBF69CBBBD}"/>
              </a:ext>
            </a:extLst>
          </p:cNvPr>
          <p:cNvSpPr>
            <a:spLocks noGrp="1"/>
          </p:cNvSpPr>
          <p:nvPr>
            <p:ph type="title"/>
          </p:nvPr>
        </p:nvSpPr>
        <p:spPr/>
        <p:txBody>
          <a:bodyPr/>
          <a:lstStyle/>
          <a:p>
            <a:r>
              <a:rPr lang="en-US" dirty="0"/>
              <a:t>We hope you’ve enjoyed today’s Workshop.</a:t>
            </a:r>
            <a:br>
              <a:rPr lang="en-US" dirty="0"/>
            </a:br>
            <a:endParaRPr lang="en-US" dirty="0"/>
          </a:p>
        </p:txBody>
      </p:sp>
      <p:sp>
        <p:nvSpPr>
          <p:cNvPr id="5" name="Text Placeholder 4">
            <a:extLst>
              <a:ext uri="{FF2B5EF4-FFF2-40B4-BE49-F238E27FC236}">
                <a16:creationId xmlns:a16="http://schemas.microsoft.com/office/drawing/2014/main" id="{9488E151-B5FA-45A6-8E91-4978B608E7EE}"/>
              </a:ext>
            </a:extLst>
          </p:cNvPr>
          <p:cNvSpPr>
            <a:spLocks noGrp="1"/>
          </p:cNvSpPr>
          <p:nvPr>
            <p:ph type="body" sz="quarter" idx="10"/>
          </p:nvPr>
        </p:nvSpPr>
        <p:spPr/>
        <p:txBody>
          <a:bodyPr anchor="t" anchorCtr="0"/>
          <a:lstStyle/>
          <a:p>
            <a:pPr algn="ctr"/>
            <a:r>
              <a:rPr lang="en-US" dirty="0">
                <a:solidFill>
                  <a:schemeClr val="tx1"/>
                </a:solidFill>
              </a:rPr>
              <a:t>Let us know how we’re doing!</a:t>
            </a:r>
          </a:p>
          <a:p>
            <a:pPr algn="ctr"/>
            <a:r>
              <a:rPr lang="en-US" dirty="0">
                <a:hlinkClick r:id="rId2"/>
              </a:rPr>
              <a:t>https://cerc.blackboard.com/trainingfeedback</a:t>
            </a:r>
            <a:endParaRPr lang="en-US" dirty="0"/>
          </a:p>
        </p:txBody>
      </p:sp>
      <p:grpSp>
        <p:nvGrpSpPr>
          <p:cNvPr id="10" name="Group 9" descr="Blackboard logo">
            <a:extLst>
              <a:ext uri="{FF2B5EF4-FFF2-40B4-BE49-F238E27FC236}">
                <a16:creationId xmlns:a16="http://schemas.microsoft.com/office/drawing/2014/main" id="{4613EF12-C042-436B-8D44-F940740DE425}"/>
              </a:ext>
            </a:extLst>
          </p:cNvPr>
          <p:cNvGrpSpPr>
            <a:grpSpLocks noChangeAspect="1"/>
          </p:cNvGrpSpPr>
          <p:nvPr/>
        </p:nvGrpSpPr>
        <p:grpSpPr>
          <a:xfrm>
            <a:off x="4215852" y="2983299"/>
            <a:ext cx="3911106" cy="549148"/>
            <a:chOff x="0" y="2787650"/>
            <a:chExt cx="9144001" cy="1282700"/>
          </a:xfrm>
          <a:solidFill>
            <a:schemeClr val="tx1"/>
          </a:solidFill>
        </p:grpSpPr>
        <p:sp>
          <p:nvSpPr>
            <p:cNvPr id="11" name="Freeform 51">
              <a:extLst>
                <a:ext uri="{FF2B5EF4-FFF2-40B4-BE49-F238E27FC236}">
                  <a16:creationId xmlns:a16="http://schemas.microsoft.com/office/drawing/2014/main" id="{2DBDA5AB-F0D1-4496-9AAD-19DB3C7D1FBA}"/>
                </a:ext>
              </a:extLst>
            </p:cNvPr>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2" name="Rectangle 9">
              <a:extLst>
                <a:ext uri="{FF2B5EF4-FFF2-40B4-BE49-F238E27FC236}">
                  <a16:creationId xmlns:a16="http://schemas.microsoft.com/office/drawing/2014/main" id="{05A0C27A-8478-47E4-B519-581D3325ECF9}"/>
                </a:ext>
              </a:extLst>
            </p:cNvPr>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3" name="Freeform 10">
              <a:extLst>
                <a:ext uri="{FF2B5EF4-FFF2-40B4-BE49-F238E27FC236}">
                  <a16:creationId xmlns:a16="http://schemas.microsoft.com/office/drawing/2014/main" id="{27337CB6-BAA8-479D-9D4D-E2114B28AC7F}"/>
                </a:ext>
              </a:extLst>
            </p:cNvPr>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4" name="Freeform 11">
              <a:extLst>
                <a:ext uri="{FF2B5EF4-FFF2-40B4-BE49-F238E27FC236}">
                  <a16:creationId xmlns:a16="http://schemas.microsoft.com/office/drawing/2014/main" id="{70DF5137-E3D5-47B4-8FDA-425F7FAB3CAA}"/>
                </a:ext>
              </a:extLst>
            </p:cNvPr>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5" name="Freeform 13">
              <a:extLst>
                <a:ext uri="{FF2B5EF4-FFF2-40B4-BE49-F238E27FC236}">
                  <a16:creationId xmlns:a16="http://schemas.microsoft.com/office/drawing/2014/main" id="{9CD8D5AC-1B27-4F17-911A-5946521CF945}"/>
                </a:ext>
              </a:extLst>
            </p:cNvPr>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6" name="Freeform 14">
              <a:extLst>
                <a:ext uri="{FF2B5EF4-FFF2-40B4-BE49-F238E27FC236}">
                  <a16:creationId xmlns:a16="http://schemas.microsoft.com/office/drawing/2014/main" id="{64753138-2F88-4D1C-92F1-E51ADE59CB79}"/>
                </a:ext>
              </a:extLst>
            </p:cNvPr>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7" name="Freeform 17">
              <a:extLst>
                <a:ext uri="{FF2B5EF4-FFF2-40B4-BE49-F238E27FC236}">
                  <a16:creationId xmlns:a16="http://schemas.microsoft.com/office/drawing/2014/main" id="{44AA01EC-68AB-48E1-A51B-F7EA8FB89DEA}"/>
                </a:ext>
              </a:extLst>
            </p:cNvPr>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8" name="Freeform 58">
              <a:extLst>
                <a:ext uri="{FF2B5EF4-FFF2-40B4-BE49-F238E27FC236}">
                  <a16:creationId xmlns:a16="http://schemas.microsoft.com/office/drawing/2014/main" id="{F06A9DBC-548A-4608-8C62-27CDED6AFEE6}"/>
                </a:ext>
              </a:extLst>
            </p:cNvPr>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19" name="Freeform 59">
              <a:extLst>
                <a:ext uri="{FF2B5EF4-FFF2-40B4-BE49-F238E27FC236}">
                  <a16:creationId xmlns:a16="http://schemas.microsoft.com/office/drawing/2014/main" id="{B68FA8FF-445D-4D11-9AB2-F427CA9A1DFD}"/>
                </a:ext>
              </a:extLst>
            </p:cNvPr>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20" name="Freeform 60">
              <a:extLst>
                <a:ext uri="{FF2B5EF4-FFF2-40B4-BE49-F238E27FC236}">
                  <a16:creationId xmlns:a16="http://schemas.microsoft.com/office/drawing/2014/main" id="{F60EC1DB-CCF4-4841-8DAD-5D5C6522C3B2}"/>
                </a:ext>
              </a:extLst>
            </p:cNvPr>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sp>
          <p:nvSpPr>
            <p:cNvPr id="21" name="Freeform 61">
              <a:extLst>
                <a:ext uri="{FF2B5EF4-FFF2-40B4-BE49-F238E27FC236}">
                  <a16:creationId xmlns:a16="http://schemas.microsoft.com/office/drawing/2014/main" id="{985BE0A0-EC9D-4F29-BDBA-4DBDDF72F787}"/>
                </a:ext>
              </a:extLst>
            </p:cNvPr>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sz="1800" dirty="0">
                <a:solidFill>
                  <a:prstClr val="black"/>
                </a:solidFill>
              </a:endParaRPr>
            </a:p>
          </p:txBody>
        </p:sp>
      </p:grpSp>
    </p:spTree>
    <p:extLst>
      <p:ext uri="{BB962C8B-B14F-4D97-AF65-F5344CB8AC3E}">
        <p14:creationId xmlns:p14="http://schemas.microsoft.com/office/powerpoint/2010/main" val="4215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964E9-5CC4-4D03-85A4-F31C542206BD}"/>
              </a:ext>
            </a:extLst>
          </p:cNvPr>
          <p:cNvSpPr>
            <a:spLocks noGrp="1"/>
          </p:cNvSpPr>
          <p:nvPr>
            <p:ph type="title"/>
          </p:nvPr>
        </p:nvSpPr>
        <p:spPr/>
        <p:txBody>
          <a:bodyPr/>
          <a:lstStyle/>
          <a:p>
            <a:r>
              <a:rPr lang="en-US" dirty="0"/>
              <a:t>Your URL</a:t>
            </a:r>
          </a:p>
        </p:txBody>
      </p:sp>
      <p:sp>
        <p:nvSpPr>
          <p:cNvPr id="5" name="Content Placeholder 4">
            <a:extLst>
              <a:ext uri="{FF2B5EF4-FFF2-40B4-BE49-F238E27FC236}">
                <a16:creationId xmlns:a16="http://schemas.microsoft.com/office/drawing/2014/main" id="{803385BD-4655-447F-AE62-CFDBE35FB69A}"/>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err="1"/>
              <a:t>www.bcscschools.org</a:t>
            </a:r>
            <a:endParaRPr lang="en-US" sz="3600" dirty="0"/>
          </a:p>
        </p:txBody>
      </p:sp>
      <p:sp>
        <p:nvSpPr>
          <p:cNvPr id="2" name="TextBox 1">
            <a:extLst>
              <a:ext uri="{FF2B5EF4-FFF2-40B4-BE49-F238E27FC236}">
                <a16:creationId xmlns:a16="http://schemas.microsoft.com/office/drawing/2014/main" id="{596F5E09-CB90-9443-AD89-D418C798D727}"/>
              </a:ext>
            </a:extLst>
          </p:cNvPr>
          <p:cNvSpPr txBox="1"/>
          <p:nvPr/>
        </p:nvSpPr>
        <p:spPr>
          <a:xfrm>
            <a:off x="1957039" y="2051824"/>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
        <p:nvSpPr>
          <p:cNvPr id="3" name="TextBox 2">
            <a:extLst>
              <a:ext uri="{FF2B5EF4-FFF2-40B4-BE49-F238E27FC236}">
                <a16:creationId xmlns:a16="http://schemas.microsoft.com/office/drawing/2014/main" id="{3E38345E-540F-1C44-AA40-522518436ACC}"/>
              </a:ext>
            </a:extLst>
          </p:cNvPr>
          <p:cNvSpPr txBox="1"/>
          <p:nvPr/>
        </p:nvSpPr>
        <p:spPr>
          <a:xfrm>
            <a:off x="7276171" y="2174488"/>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2310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Hierarchy of editing privileges. Site Director at the top. Homepage Editor linked under Site Director. Channel Director linked under Site Director, linking down to Section Editor.">
            <a:extLst>
              <a:ext uri="{FF2B5EF4-FFF2-40B4-BE49-F238E27FC236}">
                <a16:creationId xmlns:a16="http://schemas.microsoft.com/office/drawing/2014/main" id="{A5958202-778B-4593-962D-3B06262E13B6}"/>
              </a:ext>
            </a:extLst>
          </p:cNvPr>
          <p:cNvGrpSpPr/>
          <p:nvPr/>
        </p:nvGrpSpPr>
        <p:grpSpPr>
          <a:xfrm>
            <a:off x="1128408" y="992112"/>
            <a:ext cx="6386427" cy="3996275"/>
            <a:chOff x="1128408" y="992112"/>
            <a:chExt cx="6386427" cy="3996275"/>
          </a:xfrm>
        </p:grpSpPr>
        <p:cxnSp>
          <p:nvCxnSpPr>
            <p:cNvPr id="105" name="Straight Connector 104"/>
            <p:cNvCxnSpPr/>
            <p:nvPr/>
          </p:nvCxnSpPr>
          <p:spPr>
            <a:xfrm flipH="1">
              <a:off x="6421027" y="1585298"/>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520640" y="3636330"/>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1884041" y="3602346"/>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14" idx="3"/>
            </p:cNvCxnSpPr>
            <p:nvPr/>
          </p:nvCxnSpPr>
          <p:spPr>
            <a:xfrm>
              <a:off x="3268956" y="3180912"/>
              <a:ext cx="560086" cy="43907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205453" y="1570300"/>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647615" y="3206557"/>
              <a:ext cx="1133" cy="83039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4" idx="1"/>
            </p:cNvCxnSpPr>
            <p:nvPr/>
          </p:nvCxnSpPr>
          <p:spPr>
            <a:xfrm flipH="1">
              <a:off x="1473150" y="3180912"/>
              <a:ext cx="552076" cy="446183"/>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 idx="3"/>
              <a:endCxn id="87" idx="0"/>
            </p:cNvCxnSpPr>
            <p:nvPr/>
          </p:nvCxnSpPr>
          <p:spPr>
            <a:xfrm>
              <a:off x="4663751" y="1325824"/>
              <a:ext cx="1225443" cy="1651301"/>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3" idx="1"/>
              <a:endCxn id="14" idx="0"/>
            </p:cNvCxnSpPr>
            <p:nvPr/>
          </p:nvCxnSpPr>
          <p:spPr>
            <a:xfrm flipH="1">
              <a:off x="2647091" y="1325824"/>
              <a:ext cx="1017590" cy="1661391"/>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139116" y="1172044"/>
              <a:ext cx="1133" cy="83039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1"/>
              <a:endCxn id="3" idx="3"/>
            </p:cNvCxnSpPr>
            <p:nvPr/>
          </p:nvCxnSpPr>
          <p:spPr>
            <a:xfrm flipH="1" flipV="1">
              <a:off x="4663751" y="1325824"/>
              <a:ext cx="1109261" cy="259474"/>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3" idx="1"/>
              <a:endCxn id="7" idx="3"/>
            </p:cNvCxnSpPr>
            <p:nvPr/>
          </p:nvCxnSpPr>
          <p:spPr>
            <a:xfrm flipH="1">
              <a:off x="2660979" y="1325824"/>
              <a:ext cx="1003702" cy="26851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664681" y="1132127"/>
              <a:ext cx="999070" cy="387394"/>
            </a:xfrm>
            <a:prstGeom prst="roundRect">
              <a:avLst/>
            </a:prstGeom>
            <a:solidFill>
              <a:schemeClr val="accent1"/>
            </a:solidFill>
            <a:ln>
              <a:noFill/>
            </a:ln>
          </p:spPr>
          <p:txBody>
            <a:bodyPr wrap="none" lIns="102965" tIns="102965" rIns="102965" bIns="102965" rtlCol="0" anchor="ctr">
              <a:noAutofit/>
            </a:bodyPr>
            <a:lstStyle/>
            <a:p>
              <a:pPr algn="ctr"/>
              <a:r>
                <a:rPr lang="en-US" sz="1051" dirty="0">
                  <a:solidFill>
                    <a:schemeClr val="bg1"/>
                  </a:solidFill>
                </a:rPr>
                <a:t>SITE DIRECTOR</a:t>
              </a:r>
            </a:p>
          </p:txBody>
        </p:sp>
        <p:sp>
          <p:nvSpPr>
            <p:cNvPr id="7" name="TextBox 6"/>
            <p:cNvSpPr txBox="1"/>
            <p:nvPr/>
          </p:nvSpPr>
          <p:spPr>
            <a:xfrm>
              <a:off x="1545238" y="1471786"/>
              <a:ext cx="1115741" cy="245111"/>
            </a:xfrm>
            <a:prstGeom prst="roundRect">
              <a:avLst/>
            </a:prstGeom>
            <a:solidFill>
              <a:srgbClr val="A50021"/>
            </a:solidFill>
            <a:ln>
              <a:noFill/>
            </a:ln>
          </p:spPr>
          <p:txBody>
            <a:bodyPr wrap="none" lIns="102965" tIns="102965" rIns="102965" bIns="102965" rtlCol="0" anchor="ctr">
              <a:noAutofit/>
            </a:bodyPr>
            <a:lstStyle/>
            <a:p>
              <a:pPr algn="ctr"/>
              <a:r>
                <a:rPr lang="en-US" sz="901" dirty="0">
                  <a:solidFill>
                    <a:schemeClr val="bg1"/>
                  </a:solidFill>
                </a:rPr>
                <a:t>Channel Director</a:t>
              </a:r>
            </a:p>
          </p:txBody>
        </p:sp>
        <p:sp>
          <p:nvSpPr>
            <p:cNvPr id="8" name="TextBox 7"/>
            <p:cNvSpPr txBox="1"/>
            <p:nvPr/>
          </p:nvSpPr>
          <p:spPr>
            <a:xfrm>
              <a:off x="5773012" y="1462742"/>
              <a:ext cx="1116874" cy="245111"/>
            </a:xfrm>
            <a:prstGeom prst="roundRect">
              <a:avLst/>
            </a:prstGeom>
            <a:solidFill>
              <a:srgbClr val="A50021"/>
            </a:solidFill>
            <a:ln>
              <a:noFill/>
            </a:ln>
          </p:spPr>
          <p:txBody>
            <a:bodyPr wrap="none" lIns="102965" tIns="102965" rIns="102965" bIns="102965" rtlCol="0" anchor="ctr">
              <a:noAutofit/>
            </a:bodyPr>
            <a:lstStyle/>
            <a:p>
              <a:pPr algn="ctr"/>
              <a:r>
                <a:rPr lang="en-US" sz="901" dirty="0">
                  <a:solidFill>
                    <a:schemeClr val="bg1"/>
                  </a:solidFill>
                </a:rPr>
                <a:t>Channel Director</a:t>
              </a:r>
            </a:p>
          </p:txBody>
        </p:sp>
        <p:sp>
          <p:nvSpPr>
            <p:cNvPr id="9" name="TextBox 8"/>
            <p:cNvSpPr txBox="1"/>
            <p:nvPr/>
          </p:nvSpPr>
          <p:spPr>
            <a:xfrm>
              <a:off x="5958858" y="1783816"/>
              <a:ext cx="929406"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 Editor</a:t>
              </a:r>
            </a:p>
          </p:txBody>
        </p:sp>
        <p:sp>
          <p:nvSpPr>
            <p:cNvPr id="10" name="TextBox 9"/>
            <p:cNvSpPr txBox="1"/>
            <p:nvPr/>
          </p:nvSpPr>
          <p:spPr>
            <a:xfrm>
              <a:off x="5958858" y="2109788"/>
              <a:ext cx="922611"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 Editor</a:t>
              </a:r>
            </a:p>
          </p:txBody>
        </p:sp>
        <p:sp>
          <p:nvSpPr>
            <p:cNvPr id="11" name="TextBox 10"/>
            <p:cNvSpPr txBox="1"/>
            <p:nvPr/>
          </p:nvSpPr>
          <p:spPr>
            <a:xfrm>
              <a:off x="1572984" y="1801824"/>
              <a:ext cx="940491"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 Editor</a:t>
              </a:r>
            </a:p>
          </p:txBody>
        </p:sp>
        <p:sp>
          <p:nvSpPr>
            <p:cNvPr id="12" name="TextBox 11"/>
            <p:cNvSpPr txBox="1"/>
            <p:nvPr/>
          </p:nvSpPr>
          <p:spPr>
            <a:xfrm>
              <a:off x="1579564" y="2148846"/>
              <a:ext cx="947297" cy="245111"/>
            </a:xfrm>
            <a:prstGeom prst="roundRect">
              <a:avLst/>
            </a:prstGeom>
            <a:solidFill>
              <a:srgbClr val="008000"/>
            </a:solidFill>
            <a:ln>
              <a:noFill/>
            </a:ln>
          </p:spPr>
          <p:txBody>
            <a:bodyPr wrap="none" lIns="102965" tIns="102965" rIns="102965" bIns="102965" rtlCol="0" anchor="ctr">
              <a:noAutofit/>
            </a:bodyPr>
            <a:lstStyle/>
            <a:p>
              <a:pPr algn="ctr"/>
              <a:r>
                <a:rPr lang="en-US" sz="901" dirty="0">
                  <a:solidFill>
                    <a:schemeClr val="bg1"/>
                  </a:solidFill>
                </a:rPr>
                <a:t>Section</a:t>
              </a:r>
              <a:r>
                <a:rPr lang="en-US" sz="901" dirty="0"/>
                <a:t> </a:t>
              </a:r>
              <a:r>
                <a:rPr lang="en-US" sz="901" dirty="0">
                  <a:solidFill>
                    <a:schemeClr val="bg1"/>
                  </a:solidFill>
                </a:rPr>
                <a:t>Editor</a:t>
              </a:r>
            </a:p>
          </p:txBody>
        </p:sp>
        <p:sp>
          <p:nvSpPr>
            <p:cNvPr id="13" name="TextBox 12"/>
            <p:cNvSpPr txBox="1"/>
            <p:nvPr/>
          </p:nvSpPr>
          <p:spPr>
            <a:xfrm>
              <a:off x="3585509" y="1941141"/>
              <a:ext cx="1134597" cy="245111"/>
            </a:xfrm>
            <a:prstGeom prst="roundRect">
              <a:avLst/>
            </a:prstGeom>
            <a:solidFill>
              <a:schemeClr val="tx1">
                <a:lumMod val="65000"/>
                <a:lumOff val="35000"/>
              </a:schemeClr>
            </a:solidFill>
            <a:ln>
              <a:noFill/>
            </a:ln>
          </p:spPr>
          <p:txBody>
            <a:bodyPr wrap="none" lIns="102965" tIns="102965" rIns="102965" bIns="102965" rtlCol="0" anchor="ctr">
              <a:noAutofit/>
            </a:bodyPr>
            <a:lstStyle/>
            <a:p>
              <a:pPr algn="ctr"/>
              <a:r>
                <a:rPr lang="en-US" sz="901" dirty="0">
                  <a:solidFill>
                    <a:schemeClr val="bg1"/>
                  </a:solidFill>
                </a:rPr>
                <a:t>Homepage Editor</a:t>
              </a:r>
            </a:p>
          </p:txBody>
        </p:sp>
        <p:sp>
          <p:nvSpPr>
            <p:cNvPr id="14" name="TextBox 13"/>
            <p:cNvSpPr txBox="1"/>
            <p:nvPr/>
          </p:nvSpPr>
          <p:spPr>
            <a:xfrm>
              <a:off x="2025226" y="2987215"/>
              <a:ext cx="1243730" cy="387394"/>
            </a:xfrm>
            <a:prstGeom prst="roundRect">
              <a:avLst/>
            </a:prstGeom>
            <a:solidFill>
              <a:schemeClr val="accent1"/>
            </a:solidFill>
            <a:ln>
              <a:noFill/>
            </a:ln>
          </p:spPr>
          <p:txBody>
            <a:bodyPr wrap="none" lIns="102965" tIns="102965" rIns="102965" bIns="102965" rtlCol="0" anchor="ctr">
              <a:noAutofit/>
            </a:bodyPr>
            <a:lstStyle/>
            <a:p>
              <a:pPr algn="ctr"/>
              <a:r>
                <a:rPr lang="en-US" sz="1051" dirty="0">
                  <a:solidFill>
                    <a:schemeClr val="bg1"/>
                  </a:solidFill>
                </a:rPr>
                <a:t>SUBSITE DIRECTOR</a:t>
              </a:r>
            </a:p>
          </p:txBody>
        </p:sp>
        <p:sp>
          <p:nvSpPr>
            <p:cNvPr id="24" name="TextBox 23"/>
            <p:cNvSpPr txBox="1"/>
            <p:nvPr/>
          </p:nvSpPr>
          <p:spPr>
            <a:xfrm>
              <a:off x="1257784" y="3533032"/>
              <a:ext cx="936869"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25" name="TextBox 24"/>
            <p:cNvSpPr txBox="1"/>
            <p:nvPr/>
          </p:nvSpPr>
          <p:spPr>
            <a:xfrm>
              <a:off x="3181341" y="3504497"/>
              <a:ext cx="937820"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26" name="TextBox 25"/>
            <p:cNvSpPr txBox="1"/>
            <p:nvPr/>
          </p:nvSpPr>
          <p:spPr>
            <a:xfrm>
              <a:off x="3331262" y="3886914"/>
              <a:ext cx="780406"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27" name="TextBox 26"/>
            <p:cNvSpPr txBox="1"/>
            <p:nvPr/>
          </p:nvSpPr>
          <p:spPr>
            <a:xfrm>
              <a:off x="3336967" y="4258457"/>
              <a:ext cx="774701"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28" name="TextBox 27"/>
            <p:cNvSpPr txBox="1"/>
            <p:nvPr/>
          </p:nvSpPr>
          <p:spPr>
            <a:xfrm>
              <a:off x="1257783" y="3902778"/>
              <a:ext cx="789714"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29" name="TextBox 28"/>
            <p:cNvSpPr txBox="1"/>
            <p:nvPr/>
          </p:nvSpPr>
          <p:spPr>
            <a:xfrm>
              <a:off x="1257784" y="4271188"/>
              <a:ext cx="795429"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30" name="TextBox 29"/>
            <p:cNvSpPr txBox="1"/>
            <p:nvPr/>
          </p:nvSpPr>
          <p:spPr>
            <a:xfrm>
              <a:off x="2228639" y="3929113"/>
              <a:ext cx="952702" cy="245111"/>
            </a:xfrm>
            <a:prstGeom prst="roundRect">
              <a:avLst/>
            </a:prstGeom>
            <a:solidFill>
              <a:schemeClr val="tx1">
                <a:lumMod val="65000"/>
                <a:lumOff val="35000"/>
              </a:schemeClr>
            </a:solidFill>
            <a:ln>
              <a:noFill/>
            </a:ln>
          </p:spPr>
          <p:txBody>
            <a:bodyPr wrap="none" lIns="102965" tIns="102965" rIns="102965" bIns="102965" rtlCol="0" anchor="ctr">
              <a:noAutofit/>
            </a:bodyPr>
            <a:lstStyle/>
            <a:p>
              <a:pPr algn="ctr"/>
              <a:r>
                <a:rPr lang="en-US" sz="826" dirty="0">
                  <a:solidFill>
                    <a:schemeClr val="bg1"/>
                  </a:solidFill>
                </a:rPr>
                <a:t>Homepage Editor</a:t>
              </a:r>
            </a:p>
          </p:txBody>
        </p:sp>
        <p:sp>
          <p:nvSpPr>
            <p:cNvPr id="51" name="Rounded Rectangle 50"/>
            <p:cNvSpPr/>
            <p:nvPr/>
          </p:nvSpPr>
          <p:spPr>
            <a:xfrm>
              <a:off x="1128408" y="992112"/>
              <a:ext cx="6386427" cy="3996275"/>
            </a:xfrm>
            <a:prstGeom prst="roundRect">
              <a:avLst>
                <a:gd name="adj" fmla="val 5272"/>
              </a:avLst>
            </a:prstGeom>
            <a:noFill/>
            <a:ln>
              <a:prstDash val="sysDash"/>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52" name="Rounded Rectangle 51"/>
            <p:cNvSpPr/>
            <p:nvPr/>
          </p:nvSpPr>
          <p:spPr>
            <a:xfrm>
              <a:off x="1442830" y="1077758"/>
              <a:ext cx="5593426" cy="1397808"/>
            </a:xfrm>
            <a:prstGeom prst="roundRect">
              <a:avLst/>
            </a:prstGeom>
            <a:noFill/>
            <a:ln w="12700" cap="sq">
              <a:solidFill>
                <a:schemeClr val="accent3">
                  <a:lumMod val="50000"/>
                </a:schemeClr>
              </a:solidFill>
              <a:prstDash val="dash"/>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cxnSp>
          <p:nvCxnSpPr>
            <p:cNvPr id="82" name="Straight Connector 81"/>
            <p:cNvCxnSpPr/>
            <p:nvPr/>
          </p:nvCxnSpPr>
          <p:spPr>
            <a:xfrm flipH="1">
              <a:off x="6762742" y="3626240"/>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5126144" y="3592256"/>
              <a:ext cx="1134" cy="42963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7" idx="3"/>
            </p:cNvCxnSpPr>
            <p:nvPr/>
          </p:nvCxnSpPr>
          <p:spPr>
            <a:xfrm>
              <a:off x="6511059" y="3170822"/>
              <a:ext cx="560086" cy="439078"/>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5889718" y="3196467"/>
              <a:ext cx="1133" cy="83039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87" idx="1"/>
            </p:cNvCxnSpPr>
            <p:nvPr/>
          </p:nvCxnSpPr>
          <p:spPr>
            <a:xfrm flipH="1">
              <a:off x="4715253" y="3170822"/>
              <a:ext cx="552076" cy="446183"/>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267329" y="2977125"/>
              <a:ext cx="1243730" cy="387394"/>
            </a:xfrm>
            <a:prstGeom prst="roundRect">
              <a:avLst/>
            </a:prstGeom>
            <a:solidFill>
              <a:schemeClr val="accent1"/>
            </a:solidFill>
            <a:ln>
              <a:noFill/>
            </a:ln>
          </p:spPr>
          <p:txBody>
            <a:bodyPr wrap="none" lIns="102965" tIns="102965" rIns="102965" bIns="102965" rtlCol="0" anchor="ctr">
              <a:noAutofit/>
            </a:bodyPr>
            <a:lstStyle/>
            <a:p>
              <a:pPr algn="ctr"/>
              <a:r>
                <a:rPr lang="en-US" sz="1051" dirty="0">
                  <a:solidFill>
                    <a:schemeClr val="bg1"/>
                  </a:solidFill>
                </a:rPr>
                <a:t>SUBSITE DIRECTOR</a:t>
              </a:r>
            </a:p>
          </p:txBody>
        </p:sp>
        <p:sp>
          <p:nvSpPr>
            <p:cNvPr id="88" name="TextBox 87"/>
            <p:cNvSpPr txBox="1"/>
            <p:nvPr/>
          </p:nvSpPr>
          <p:spPr>
            <a:xfrm>
              <a:off x="4499886" y="3522942"/>
              <a:ext cx="936869"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89" name="TextBox 88"/>
            <p:cNvSpPr txBox="1"/>
            <p:nvPr/>
          </p:nvSpPr>
          <p:spPr>
            <a:xfrm>
              <a:off x="6423444" y="3494407"/>
              <a:ext cx="937820" cy="245111"/>
            </a:xfrm>
            <a:prstGeom prst="roundRect">
              <a:avLst/>
            </a:prstGeom>
            <a:solidFill>
              <a:srgbClr val="A50021"/>
            </a:solidFill>
            <a:ln>
              <a:noFill/>
            </a:ln>
          </p:spPr>
          <p:txBody>
            <a:bodyPr wrap="none" lIns="102965" tIns="102965" rIns="102965" bIns="102965" rtlCol="0" anchor="ctr">
              <a:noAutofit/>
            </a:bodyPr>
            <a:lstStyle/>
            <a:p>
              <a:r>
                <a:rPr lang="en-US" sz="826" dirty="0">
                  <a:solidFill>
                    <a:schemeClr val="bg1"/>
                  </a:solidFill>
                </a:rPr>
                <a:t>Channel Director</a:t>
              </a:r>
            </a:p>
          </p:txBody>
        </p:sp>
        <p:sp>
          <p:nvSpPr>
            <p:cNvPr id="90" name="TextBox 89"/>
            <p:cNvSpPr txBox="1"/>
            <p:nvPr/>
          </p:nvSpPr>
          <p:spPr>
            <a:xfrm>
              <a:off x="6573365" y="3876824"/>
              <a:ext cx="780406"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1" name="TextBox 90"/>
            <p:cNvSpPr txBox="1"/>
            <p:nvPr/>
          </p:nvSpPr>
          <p:spPr>
            <a:xfrm>
              <a:off x="6579070" y="4248367"/>
              <a:ext cx="774701"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2" name="TextBox 91"/>
            <p:cNvSpPr txBox="1"/>
            <p:nvPr/>
          </p:nvSpPr>
          <p:spPr>
            <a:xfrm>
              <a:off x="4499886" y="3892688"/>
              <a:ext cx="789714"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3" name="TextBox 92"/>
            <p:cNvSpPr txBox="1"/>
            <p:nvPr/>
          </p:nvSpPr>
          <p:spPr>
            <a:xfrm>
              <a:off x="4499887" y="4261098"/>
              <a:ext cx="795429" cy="245111"/>
            </a:xfrm>
            <a:prstGeom prst="roundRect">
              <a:avLst/>
            </a:prstGeom>
            <a:solidFill>
              <a:srgbClr val="008000"/>
            </a:solidFill>
            <a:ln>
              <a:noFill/>
            </a:ln>
          </p:spPr>
          <p:txBody>
            <a:bodyPr wrap="none" lIns="102965" tIns="102965" rIns="102965" bIns="102965" rtlCol="0" anchor="ctr">
              <a:noAutofit/>
            </a:bodyPr>
            <a:lstStyle/>
            <a:p>
              <a:pPr algn="ctr"/>
              <a:r>
                <a:rPr lang="en-US" sz="826" dirty="0">
                  <a:solidFill>
                    <a:schemeClr val="bg1"/>
                  </a:solidFill>
                </a:rPr>
                <a:t>Section Editor</a:t>
              </a:r>
            </a:p>
          </p:txBody>
        </p:sp>
        <p:sp>
          <p:nvSpPr>
            <p:cNvPr id="94" name="TextBox 93"/>
            <p:cNvSpPr txBox="1"/>
            <p:nvPr/>
          </p:nvSpPr>
          <p:spPr>
            <a:xfrm>
              <a:off x="5470742" y="3919023"/>
              <a:ext cx="952702" cy="245111"/>
            </a:xfrm>
            <a:prstGeom prst="roundRect">
              <a:avLst/>
            </a:prstGeom>
            <a:solidFill>
              <a:schemeClr val="tx1">
                <a:lumMod val="65000"/>
                <a:lumOff val="35000"/>
              </a:schemeClr>
            </a:solidFill>
            <a:ln>
              <a:noFill/>
            </a:ln>
          </p:spPr>
          <p:txBody>
            <a:bodyPr wrap="none" lIns="102965" tIns="102965" rIns="102965" bIns="102965" rtlCol="0" anchor="ctr">
              <a:noAutofit/>
            </a:bodyPr>
            <a:lstStyle/>
            <a:p>
              <a:pPr algn="ctr"/>
              <a:r>
                <a:rPr lang="en-US" sz="826" dirty="0">
                  <a:solidFill>
                    <a:schemeClr val="bg1"/>
                  </a:solidFill>
                </a:rPr>
                <a:t>Homepage Editor</a:t>
              </a:r>
            </a:p>
          </p:txBody>
        </p:sp>
        <p:sp>
          <p:nvSpPr>
            <p:cNvPr id="112" name="Rounded Rectangle 111"/>
            <p:cNvSpPr/>
            <p:nvPr/>
          </p:nvSpPr>
          <p:spPr>
            <a:xfrm>
              <a:off x="1184084" y="2897188"/>
              <a:ext cx="3012091" cy="1730992"/>
            </a:xfrm>
            <a:prstGeom prst="roundRect">
              <a:avLst/>
            </a:prstGeom>
            <a:noFill/>
            <a:ln w="12700" cap="sq">
              <a:solidFill>
                <a:schemeClr val="accent3">
                  <a:lumMod val="50000"/>
                </a:schemeClr>
              </a:solidFill>
              <a:prstDash val="dash"/>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sp>
          <p:nvSpPr>
            <p:cNvPr id="113" name="Rounded Rectangle 112"/>
            <p:cNvSpPr/>
            <p:nvPr/>
          </p:nvSpPr>
          <p:spPr>
            <a:xfrm>
              <a:off x="4418093" y="2884112"/>
              <a:ext cx="3012091" cy="1730992"/>
            </a:xfrm>
            <a:prstGeom prst="roundRect">
              <a:avLst/>
            </a:prstGeom>
            <a:noFill/>
            <a:ln w="12700" cap="sq">
              <a:solidFill>
                <a:schemeClr val="accent3">
                  <a:lumMod val="50000"/>
                </a:schemeClr>
              </a:solidFill>
              <a:prstDash val="dash"/>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a:endParaRPr lang="en-US" sz="1013" dirty="0">
                <a:solidFill>
                  <a:schemeClr val="bg1"/>
                </a:solidFill>
                <a:latin typeface="+mj-lt"/>
              </a:endParaRPr>
            </a:p>
          </p:txBody>
        </p:sp>
      </p:grpSp>
      <p:sp>
        <p:nvSpPr>
          <p:cNvPr id="5" name="Title 4">
            <a:extLst>
              <a:ext uri="{FF2B5EF4-FFF2-40B4-BE49-F238E27FC236}">
                <a16:creationId xmlns:a16="http://schemas.microsoft.com/office/drawing/2014/main" id="{914A382D-1269-4574-808F-4BC527F9458D}"/>
              </a:ext>
            </a:extLst>
          </p:cNvPr>
          <p:cNvSpPr>
            <a:spLocks noGrp="1"/>
          </p:cNvSpPr>
          <p:nvPr>
            <p:ph type="title"/>
          </p:nvPr>
        </p:nvSpPr>
        <p:spPr/>
        <p:txBody>
          <a:bodyPr/>
          <a:lstStyle/>
          <a:p>
            <a:r>
              <a:rPr lang="en-US" dirty="0"/>
              <a:t>Editorial Privileges</a:t>
            </a:r>
          </a:p>
        </p:txBody>
      </p:sp>
    </p:spTree>
    <p:extLst>
      <p:ext uri="{BB962C8B-B14F-4D97-AF65-F5344CB8AC3E}">
        <p14:creationId xmlns:p14="http://schemas.microsoft.com/office/powerpoint/2010/main" val="350300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01DE-A18E-4250-99E4-931135A4CE8E}"/>
              </a:ext>
            </a:extLst>
          </p:cNvPr>
          <p:cNvSpPr>
            <a:spLocks noGrp="1"/>
          </p:cNvSpPr>
          <p:nvPr>
            <p:ph type="title"/>
          </p:nvPr>
        </p:nvSpPr>
        <p:spPr/>
        <p:txBody>
          <a:bodyPr/>
          <a:lstStyle/>
          <a:p>
            <a:r>
              <a:rPr lang="en-US" dirty="0"/>
              <a:t>Activity: Choose a Subsite</a:t>
            </a:r>
          </a:p>
        </p:txBody>
      </p:sp>
      <p:sp>
        <p:nvSpPr>
          <p:cNvPr id="4" name="TextBox 3" descr="Now it's your turn">
            <a:extLst>
              <a:ext uri="{FF2B5EF4-FFF2-40B4-BE49-F238E27FC236}">
                <a16:creationId xmlns:a16="http://schemas.microsoft.com/office/drawing/2014/main" id="{B9B4092D-1180-47BE-9E36-37C10173FD89}"/>
              </a:ext>
              <a:ext uri="{C183D7F6-B498-43B3-948B-1728B52AA6E4}">
                <adec:decorative xmlns:adec="http://schemas.microsoft.com/office/drawing/2017/decorative" val="0"/>
              </a:ext>
            </a:extLst>
          </p:cNvPr>
          <p:cNvSpPr txBox="1"/>
          <p:nvPr/>
        </p:nvSpPr>
        <p:spPr>
          <a:xfrm>
            <a:off x="6103789" y="4110438"/>
            <a:ext cx="1567167" cy="441280"/>
          </a:xfrm>
          <a:prstGeom prst="roundRect">
            <a:avLst/>
          </a:prstGeom>
          <a:ln>
            <a:solidFill>
              <a:srgbClr val="FFCD00"/>
            </a:solidFill>
          </a:ln>
        </p:spPr>
        <p:style>
          <a:lnRef idx="2">
            <a:schemeClr val="accent3"/>
          </a:lnRef>
          <a:fillRef idx="1">
            <a:schemeClr val="lt1"/>
          </a:fillRef>
          <a:effectRef idx="0">
            <a:schemeClr val="accent3"/>
          </a:effectRef>
          <a:fontRef idx="minor">
            <a:schemeClr val="dk1"/>
          </a:fontRef>
        </p:style>
        <p:txBody>
          <a:bodyPr wrap="none" lIns="102965" tIns="102965" rIns="102965" bIns="102965" rtlCol="0">
            <a:noAutofit/>
          </a:bodyPr>
          <a:lstStyle/>
          <a:p>
            <a:pPr algn="ctr"/>
            <a:r>
              <a:rPr lang="en-US" sz="1013" b="1" dirty="0">
                <a:solidFill>
                  <a:schemeClr val="tx1"/>
                </a:solidFill>
              </a:rPr>
              <a:t>Now It’s Your Turn</a:t>
            </a:r>
            <a:r>
              <a:rPr lang="en-US" sz="1013" dirty="0">
                <a:solidFill>
                  <a:schemeClr val="tx1"/>
                </a:solidFill>
              </a:rPr>
              <a:t>.</a:t>
            </a:r>
          </a:p>
        </p:txBody>
      </p:sp>
      <p:pic>
        <p:nvPicPr>
          <p:cNvPr id="5" name="Picture 4" descr="A screenshot of a cell phone&#10;&#10;Description automatically generated">
            <a:extLst>
              <a:ext uri="{FF2B5EF4-FFF2-40B4-BE49-F238E27FC236}">
                <a16:creationId xmlns:a16="http://schemas.microsoft.com/office/drawing/2014/main" id="{9103A8B7-A5D9-224F-B869-21479A7EDC71}"/>
              </a:ext>
            </a:extLst>
          </p:cNvPr>
          <p:cNvPicPr>
            <a:picLocks noChangeAspect="1"/>
          </p:cNvPicPr>
          <p:nvPr/>
        </p:nvPicPr>
        <p:blipFill>
          <a:blip r:embed="rId2"/>
          <a:stretch>
            <a:fillRect/>
          </a:stretch>
        </p:blipFill>
        <p:spPr>
          <a:xfrm>
            <a:off x="750898" y="1247088"/>
            <a:ext cx="3881658" cy="3310528"/>
          </a:xfrm>
          <a:prstGeom prst="rect">
            <a:avLst/>
          </a:prstGeom>
        </p:spPr>
      </p:pic>
    </p:spTree>
    <p:extLst>
      <p:ext uri="{BB962C8B-B14F-4D97-AF65-F5344CB8AC3E}">
        <p14:creationId xmlns:p14="http://schemas.microsoft.com/office/powerpoint/2010/main" val="36195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44ED-45CE-44DD-B188-94D93DE230A0}"/>
              </a:ext>
            </a:extLst>
          </p:cNvPr>
          <p:cNvSpPr>
            <a:spLocks noGrp="1"/>
          </p:cNvSpPr>
          <p:nvPr>
            <p:ph type="title"/>
          </p:nvPr>
        </p:nvSpPr>
        <p:spPr/>
        <p:txBody>
          <a:bodyPr/>
          <a:lstStyle/>
          <a:p>
            <a:r>
              <a:rPr lang="en-US" dirty="0"/>
              <a:t>Homepage Region Map for Empire</a:t>
            </a:r>
          </a:p>
        </p:txBody>
      </p:sp>
      <p:sp>
        <p:nvSpPr>
          <p:cNvPr id="3" name="TextBox 2">
            <a:extLst>
              <a:ext uri="{FF2B5EF4-FFF2-40B4-BE49-F238E27FC236}">
                <a16:creationId xmlns:a16="http://schemas.microsoft.com/office/drawing/2014/main" id="{E82EF18E-4F84-1D4F-BE43-D1F8344BE3BE}"/>
              </a:ext>
            </a:extLst>
          </p:cNvPr>
          <p:cNvSpPr txBox="1"/>
          <p:nvPr/>
        </p:nvSpPr>
        <p:spPr>
          <a:xfrm>
            <a:off x="348062" y="159283"/>
            <a:ext cx="0" cy="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pic>
        <p:nvPicPr>
          <p:cNvPr id="8" name="Content Placeholder 7" descr="A screenshot of a video game&#10;&#10;Description automatically generated">
            <a:extLst>
              <a:ext uri="{FF2B5EF4-FFF2-40B4-BE49-F238E27FC236}">
                <a16:creationId xmlns:a16="http://schemas.microsoft.com/office/drawing/2014/main" id="{9F217EA0-A7B5-7B44-884B-A7A85EDBDE0C}"/>
              </a:ext>
            </a:extLst>
          </p:cNvPr>
          <p:cNvPicPr>
            <a:picLocks noGrp="1" noChangeAspect="1"/>
          </p:cNvPicPr>
          <p:nvPr>
            <p:ph idx="1"/>
          </p:nvPr>
        </p:nvPicPr>
        <p:blipFill>
          <a:blip r:embed="rId2"/>
          <a:stretch>
            <a:fillRect/>
          </a:stretch>
        </p:blipFill>
        <p:spPr>
          <a:xfrm>
            <a:off x="3398445" y="1024343"/>
            <a:ext cx="2425181" cy="3975904"/>
          </a:xfrm>
        </p:spPr>
      </p:pic>
    </p:spTree>
    <p:extLst>
      <p:ext uri="{BB962C8B-B14F-4D97-AF65-F5344CB8AC3E}">
        <p14:creationId xmlns:p14="http://schemas.microsoft.com/office/powerpoint/2010/main" val="171965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5C03-B63F-4A1D-B77B-23B82D58698C}"/>
              </a:ext>
            </a:extLst>
          </p:cNvPr>
          <p:cNvSpPr>
            <a:spLocks noGrp="1"/>
          </p:cNvSpPr>
          <p:nvPr>
            <p:ph type="title"/>
          </p:nvPr>
        </p:nvSpPr>
        <p:spPr/>
        <p:txBody>
          <a:bodyPr/>
          <a:lstStyle/>
          <a:p>
            <a:r>
              <a:rPr lang="en-US" dirty="0"/>
              <a:t>Opening &amp; Editing the Homepage</a:t>
            </a:r>
          </a:p>
        </p:txBody>
      </p:sp>
      <p:sp>
        <p:nvSpPr>
          <p:cNvPr id="4" name="Content Placeholder 3">
            <a:extLst>
              <a:ext uri="{FF2B5EF4-FFF2-40B4-BE49-F238E27FC236}">
                <a16:creationId xmlns:a16="http://schemas.microsoft.com/office/drawing/2014/main" id="{810619A7-C3B3-45C7-ACB3-EAE2CC50359F}"/>
              </a:ext>
            </a:extLst>
          </p:cNvPr>
          <p:cNvSpPr>
            <a:spLocks noGrp="1"/>
          </p:cNvSpPr>
          <p:nvPr>
            <p:ph idx="1"/>
          </p:nvPr>
        </p:nvSpPr>
        <p:spPr>
          <a:xfrm>
            <a:off x="2677519" y="1160464"/>
            <a:ext cx="6153866" cy="3506786"/>
          </a:xfrm>
        </p:spPr>
        <p:txBody>
          <a:bodyPr/>
          <a:lstStyle/>
          <a:p>
            <a:r>
              <a:rPr lang="en-US" dirty="0"/>
              <a:t>Note lettered regions</a:t>
            </a:r>
          </a:p>
        </p:txBody>
      </p:sp>
      <p:pic>
        <p:nvPicPr>
          <p:cNvPr id="6" name="Picture 5" descr="Screen shot of Site Manager showing how to open the Homepage to edit it.">
            <a:extLst>
              <a:ext uri="{FF2B5EF4-FFF2-40B4-BE49-F238E27FC236}">
                <a16:creationId xmlns:a16="http://schemas.microsoft.com/office/drawing/2014/main" id="{10A3CD3C-0749-438C-AC8A-E5F171C54F4E}"/>
              </a:ext>
            </a:extLst>
          </p:cNvPr>
          <p:cNvPicPr>
            <a:picLocks noChangeAspect="1"/>
          </p:cNvPicPr>
          <p:nvPr/>
        </p:nvPicPr>
        <p:blipFill>
          <a:blip r:embed="rId2"/>
          <a:stretch>
            <a:fillRect/>
          </a:stretch>
        </p:blipFill>
        <p:spPr>
          <a:xfrm>
            <a:off x="312739" y="1160465"/>
            <a:ext cx="2252662" cy="1813118"/>
          </a:xfrm>
          <a:prstGeom prst="rect">
            <a:avLst/>
          </a:prstGeom>
        </p:spPr>
      </p:pic>
      <p:sp>
        <p:nvSpPr>
          <p:cNvPr id="8" name="Left Arrow 19" descr="Arrow pointing to Homepage">
            <a:extLst>
              <a:ext uri="{FF2B5EF4-FFF2-40B4-BE49-F238E27FC236}">
                <a16:creationId xmlns:a16="http://schemas.microsoft.com/office/drawing/2014/main" id="{E4D26019-7709-41E6-A54F-AC76EE4489A4}"/>
              </a:ext>
            </a:extLst>
          </p:cNvPr>
          <p:cNvSpPr/>
          <p:nvPr/>
        </p:nvSpPr>
        <p:spPr>
          <a:xfrm rot="2948260">
            <a:off x="1131943" y="2049435"/>
            <a:ext cx="403022" cy="429316"/>
          </a:xfrm>
          <a:prstGeom prst="leftArrow">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a:p>
            <a:pPr algn="ctr"/>
            <a:endParaRPr lang="en-US" dirty="0">
              <a:solidFill>
                <a:schemeClr val="bg1"/>
              </a:solidFill>
              <a:latin typeface="+mj-lt"/>
            </a:endParaRPr>
          </a:p>
          <a:p>
            <a:pPr algn="ctr"/>
            <a:endParaRPr lang="en-US" dirty="0">
              <a:solidFill>
                <a:schemeClr val="bg1"/>
              </a:solidFill>
              <a:latin typeface="+mj-lt"/>
            </a:endParaRPr>
          </a:p>
        </p:txBody>
      </p:sp>
      <p:pic>
        <p:nvPicPr>
          <p:cNvPr id="7" name="Picture 6" descr="Screen shot of Homepage canvas on the left, with apps panel on the right.">
            <a:extLst>
              <a:ext uri="{FF2B5EF4-FFF2-40B4-BE49-F238E27FC236}">
                <a16:creationId xmlns:a16="http://schemas.microsoft.com/office/drawing/2014/main" id="{38B6FDF6-956D-4716-BBDA-CEDF5B5F6F65}"/>
              </a:ext>
            </a:extLst>
          </p:cNvPr>
          <p:cNvPicPr>
            <a:picLocks noChangeAspect="1"/>
          </p:cNvPicPr>
          <p:nvPr/>
        </p:nvPicPr>
        <p:blipFill>
          <a:blip r:embed="rId3"/>
          <a:stretch>
            <a:fillRect/>
          </a:stretch>
        </p:blipFill>
        <p:spPr>
          <a:xfrm>
            <a:off x="2542338" y="1413933"/>
            <a:ext cx="6153865" cy="3253317"/>
          </a:xfrm>
          <a:prstGeom prst="rect">
            <a:avLst/>
          </a:prstGeom>
        </p:spPr>
      </p:pic>
      <p:grpSp>
        <p:nvGrpSpPr>
          <p:cNvPr id="14" name="Group 13" descr="Arrows pointing to lettered regions of homepage.">
            <a:extLst>
              <a:ext uri="{FF2B5EF4-FFF2-40B4-BE49-F238E27FC236}">
                <a16:creationId xmlns:a16="http://schemas.microsoft.com/office/drawing/2014/main" id="{17DF5B52-794F-45B7-82B6-E18ABD35511D}"/>
              </a:ext>
            </a:extLst>
          </p:cNvPr>
          <p:cNvGrpSpPr/>
          <p:nvPr/>
        </p:nvGrpSpPr>
        <p:grpSpPr>
          <a:xfrm>
            <a:off x="2707999" y="1751330"/>
            <a:ext cx="272870" cy="2341473"/>
            <a:chOff x="2707999" y="1751330"/>
            <a:chExt cx="272870" cy="2341473"/>
          </a:xfrm>
        </p:grpSpPr>
        <p:sp>
          <p:nvSpPr>
            <p:cNvPr id="5" name="Arrow: Left 4">
              <a:extLst>
                <a:ext uri="{FF2B5EF4-FFF2-40B4-BE49-F238E27FC236}">
                  <a16:creationId xmlns:a16="http://schemas.microsoft.com/office/drawing/2014/main" id="{ECEB8563-FCC4-45CF-96AC-42081BB8A499}"/>
                </a:ext>
              </a:extLst>
            </p:cNvPr>
            <p:cNvSpPr/>
            <p:nvPr/>
          </p:nvSpPr>
          <p:spPr>
            <a:xfrm>
              <a:off x="2707999" y="1751330"/>
              <a:ext cx="240941" cy="116072"/>
            </a:xfrm>
            <a:prstGeom prst="left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Arrow: Left 17">
              <a:extLst>
                <a:ext uri="{FF2B5EF4-FFF2-40B4-BE49-F238E27FC236}">
                  <a16:creationId xmlns:a16="http://schemas.microsoft.com/office/drawing/2014/main" id="{ABBEA55D-44EC-4CCD-BD6B-250181611E54}"/>
                </a:ext>
              </a:extLst>
            </p:cNvPr>
            <p:cNvSpPr/>
            <p:nvPr/>
          </p:nvSpPr>
          <p:spPr>
            <a:xfrm>
              <a:off x="2723239" y="2313785"/>
              <a:ext cx="240941" cy="116072"/>
            </a:xfrm>
            <a:prstGeom prst="left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Arrow: Left 18">
              <a:extLst>
                <a:ext uri="{FF2B5EF4-FFF2-40B4-BE49-F238E27FC236}">
                  <a16:creationId xmlns:a16="http://schemas.microsoft.com/office/drawing/2014/main" id="{D4BB4923-B0E6-455C-A4F4-B314B3C30FBC}"/>
                </a:ext>
              </a:extLst>
            </p:cNvPr>
            <p:cNvSpPr/>
            <p:nvPr/>
          </p:nvSpPr>
          <p:spPr>
            <a:xfrm>
              <a:off x="2739928" y="2861885"/>
              <a:ext cx="240941" cy="116072"/>
            </a:xfrm>
            <a:prstGeom prst="left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Arrow: Left 22">
              <a:extLst>
                <a:ext uri="{FF2B5EF4-FFF2-40B4-BE49-F238E27FC236}">
                  <a16:creationId xmlns:a16="http://schemas.microsoft.com/office/drawing/2014/main" id="{777BB300-A8FA-4C1A-BE25-E68AC47ACCF4}"/>
                </a:ext>
              </a:extLst>
            </p:cNvPr>
            <p:cNvSpPr/>
            <p:nvPr/>
          </p:nvSpPr>
          <p:spPr>
            <a:xfrm>
              <a:off x="2723239" y="3421854"/>
              <a:ext cx="240941" cy="116072"/>
            </a:xfrm>
            <a:prstGeom prst="left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Arrow: Left 23">
              <a:extLst>
                <a:ext uri="{FF2B5EF4-FFF2-40B4-BE49-F238E27FC236}">
                  <a16:creationId xmlns:a16="http://schemas.microsoft.com/office/drawing/2014/main" id="{7C03FC02-0148-4FA6-A6FC-BFC0F2499788}"/>
                </a:ext>
              </a:extLst>
            </p:cNvPr>
            <p:cNvSpPr/>
            <p:nvPr/>
          </p:nvSpPr>
          <p:spPr>
            <a:xfrm>
              <a:off x="2730859" y="3976731"/>
              <a:ext cx="240941" cy="116072"/>
            </a:xfrm>
            <a:prstGeom prst="left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Canvas Outline" descr="Outline around canvas portion of the page.">
            <a:extLst>
              <a:ext uri="{FF2B5EF4-FFF2-40B4-BE49-F238E27FC236}">
                <a16:creationId xmlns:a16="http://schemas.microsoft.com/office/drawing/2014/main" id="{E4033E9E-BFA3-4ED1-A67B-8D0A927932A3}"/>
              </a:ext>
            </a:extLst>
          </p:cNvPr>
          <p:cNvSpPr/>
          <p:nvPr/>
        </p:nvSpPr>
        <p:spPr>
          <a:xfrm>
            <a:off x="2617982" y="1737838"/>
            <a:ext cx="3828445" cy="2862043"/>
          </a:xfrm>
          <a:prstGeom prst="rect">
            <a:avLst/>
          </a:prstGeom>
          <a:noFill/>
          <a:ln w="57150" cap="sq" cmpd="sng" algn="ctr">
            <a:solidFill>
              <a:srgbClr val="5AC65A"/>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Canvas">
            <a:extLst>
              <a:ext uri="{FF2B5EF4-FFF2-40B4-BE49-F238E27FC236}">
                <a16:creationId xmlns:a16="http://schemas.microsoft.com/office/drawing/2014/main" id="{43C5CE15-A8EA-41F9-83C6-C817ABDFB0BA}"/>
              </a:ext>
            </a:extLst>
          </p:cNvPr>
          <p:cNvSpPr txBox="1"/>
          <p:nvPr/>
        </p:nvSpPr>
        <p:spPr>
          <a:xfrm>
            <a:off x="2617982" y="2118825"/>
            <a:ext cx="3828445" cy="525041"/>
          </a:xfrm>
          <a:prstGeom prst="rect">
            <a:avLst/>
          </a:prstGeom>
          <a:noFill/>
          <a:ln w="6350" cap="sq">
            <a:noFill/>
            <a:miter lim="800000"/>
          </a:ln>
        </p:spPr>
        <p:txBody>
          <a:bodyPr wrap="square" lIns="137160" tIns="137160" rIns="137160" bIns="137160" rtlCol="0">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0" i="0" u="none" strike="noStrike" kern="0" cap="none" spc="600" normalizeH="0" baseline="0" noProof="0" dirty="0">
                <a:ln>
                  <a:noFill/>
                </a:ln>
                <a:solidFill>
                  <a:srgbClr val="0070C0"/>
                </a:solidFill>
                <a:effectLst/>
                <a:uLnTx/>
                <a:uFillTx/>
              </a:rPr>
              <a:t>Canvas</a:t>
            </a:r>
          </a:p>
        </p:txBody>
      </p:sp>
      <p:sp>
        <p:nvSpPr>
          <p:cNvPr id="11" name="Apps Outline" descr="Outline around apps panel side of the screen.">
            <a:extLst>
              <a:ext uri="{FF2B5EF4-FFF2-40B4-BE49-F238E27FC236}">
                <a16:creationId xmlns:a16="http://schemas.microsoft.com/office/drawing/2014/main" id="{78271E18-FC7D-4A0B-82D3-55FF02B1A018}"/>
              </a:ext>
            </a:extLst>
          </p:cNvPr>
          <p:cNvSpPr/>
          <p:nvPr/>
        </p:nvSpPr>
        <p:spPr>
          <a:xfrm>
            <a:off x="6522071" y="1914392"/>
            <a:ext cx="2043011" cy="2685489"/>
          </a:xfrm>
          <a:prstGeom prst="rect">
            <a:avLst/>
          </a:prstGeom>
          <a:noFill/>
          <a:ln w="571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Apps">
            <a:extLst>
              <a:ext uri="{FF2B5EF4-FFF2-40B4-BE49-F238E27FC236}">
                <a16:creationId xmlns:a16="http://schemas.microsoft.com/office/drawing/2014/main" id="{FB9B943F-2D9B-4E3C-982A-A1EE0491B218}"/>
              </a:ext>
            </a:extLst>
          </p:cNvPr>
          <p:cNvSpPr txBox="1"/>
          <p:nvPr/>
        </p:nvSpPr>
        <p:spPr>
          <a:xfrm>
            <a:off x="6604398" y="2434763"/>
            <a:ext cx="1886346" cy="525041"/>
          </a:xfrm>
          <a:prstGeom prst="rect">
            <a:avLst/>
          </a:prstGeom>
          <a:noFill/>
          <a:ln w="6350" cap="sq">
            <a:noFill/>
            <a:miter lim="800000"/>
          </a:ln>
        </p:spPr>
        <p:txBody>
          <a:bodyPr wrap="square" lIns="137160" tIns="137160" rIns="137160" bIns="137160" rtlCol="0">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0" i="0" u="none" strike="noStrike" kern="0" cap="none" spc="600" normalizeH="0" baseline="0" noProof="0" dirty="0">
                <a:ln>
                  <a:noFill/>
                </a:ln>
                <a:solidFill>
                  <a:srgbClr val="0070C0"/>
                </a:solidFill>
                <a:effectLst/>
                <a:uLnTx/>
                <a:uFillTx/>
              </a:rPr>
              <a:t>Apps</a:t>
            </a:r>
          </a:p>
        </p:txBody>
      </p:sp>
      <p:sp>
        <p:nvSpPr>
          <p:cNvPr id="15" name="Drag and Drop">
            <a:extLst>
              <a:ext uri="{FF2B5EF4-FFF2-40B4-BE49-F238E27FC236}">
                <a16:creationId xmlns:a16="http://schemas.microsoft.com/office/drawing/2014/main" id="{C1AFCEAA-BC87-46B5-8B5C-828B15321417}"/>
              </a:ext>
            </a:extLst>
          </p:cNvPr>
          <p:cNvSpPr txBox="1"/>
          <p:nvPr/>
        </p:nvSpPr>
        <p:spPr>
          <a:xfrm>
            <a:off x="4213606" y="3903301"/>
            <a:ext cx="3828445" cy="441788"/>
          </a:xfrm>
          <a:prstGeom prst="rect">
            <a:avLst/>
          </a:prstGeom>
          <a:solidFill>
            <a:schemeClr val="bg1">
              <a:alpha val="72000"/>
            </a:schemeClr>
          </a:solidFill>
          <a:ln w="6350" cap="sq">
            <a:solidFill>
              <a:schemeClr val="tx2">
                <a:lumMod val="60000"/>
                <a:lumOff val="40000"/>
              </a:schemeClr>
            </a:solidFill>
            <a:miter lim="800000"/>
          </a:ln>
        </p:spPr>
        <p:txBody>
          <a:bodyPr wrap="square" lIns="137160" tIns="91440" rIns="137160" bIns="0" rtlCol="0" anchor="ctr" anchorCtr="0">
            <a:noAutofit/>
          </a:bodyPr>
          <a:lstStyle/>
          <a:p>
            <a:pPr marL="0" marR="0" indent="0" algn="ctr" defTabSz="914400" eaLnBrk="1" fontAlgn="auto" latinLnBrk="0" hangingPunct="1">
              <a:lnSpc>
                <a:spcPct val="50000"/>
              </a:lnSpc>
              <a:spcBef>
                <a:spcPts val="0"/>
              </a:spcBef>
              <a:spcAft>
                <a:spcPts val="0"/>
              </a:spcAft>
              <a:buClrTx/>
              <a:buSzTx/>
              <a:buFontTx/>
              <a:buNone/>
              <a:tabLst/>
            </a:pPr>
            <a:r>
              <a:rPr kumimoji="0" lang="en-US" sz="1800" b="0" i="0" u="none" strike="noStrike" kern="0" cap="none" spc="600" normalizeH="0" baseline="0" noProof="0">
                <a:ln>
                  <a:noFill/>
                </a:ln>
                <a:solidFill>
                  <a:srgbClr val="0070C0"/>
                </a:solidFill>
                <a:effectLst/>
                <a:uLnTx/>
                <a:uFillTx/>
              </a:rPr>
              <a:t>Drag and Drop</a:t>
            </a:r>
            <a:endParaRPr kumimoji="0" lang="en-US" sz="1800" b="0" i="0" u="none" strike="noStrike" kern="0" cap="none" spc="600" normalizeH="0" baseline="0" noProof="0" dirty="0">
              <a:ln>
                <a:noFill/>
              </a:ln>
              <a:solidFill>
                <a:srgbClr val="0070C0"/>
              </a:solidFill>
              <a:effectLst/>
              <a:uLnTx/>
              <a:uFillTx/>
            </a:endParaRPr>
          </a:p>
        </p:txBody>
      </p:sp>
      <p:sp>
        <p:nvSpPr>
          <p:cNvPr id="16" name="Arrow: Curved Down 15" descr="Curved arrow illustrating how apps are added to the page via a drag and drop process.">
            <a:extLst>
              <a:ext uri="{FF2B5EF4-FFF2-40B4-BE49-F238E27FC236}">
                <a16:creationId xmlns:a16="http://schemas.microsoft.com/office/drawing/2014/main" id="{4EFFD87C-9EDB-4BFC-A163-C4C522FE1B4E}"/>
              </a:ext>
            </a:extLst>
          </p:cNvPr>
          <p:cNvSpPr/>
          <p:nvPr/>
        </p:nvSpPr>
        <p:spPr>
          <a:xfrm flipH="1">
            <a:off x="5893616" y="3038285"/>
            <a:ext cx="1236743" cy="525041"/>
          </a:xfrm>
          <a:prstGeom prst="curvedDown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0" name="Picture 19" descr="Screen shot of homepage canvas with regions outlined in light green and a Headlines app being dragged onto the canvas.">
            <a:extLst>
              <a:ext uri="{FF2B5EF4-FFF2-40B4-BE49-F238E27FC236}">
                <a16:creationId xmlns:a16="http://schemas.microsoft.com/office/drawing/2014/main" id="{7752E2E5-846B-48E5-BD68-1750AF3E1299}"/>
              </a:ext>
            </a:extLst>
          </p:cNvPr>
          <p:cNvPicPr>
            <a:picLocks noChangeAspect="1"/>
          </p:cNvPicPr>
          <p:nvPr/>
        </p:nvPicPr>
        <p:blipFill>
          <a:blip r:embed="rId4"/>
          <a:stretch>
            <a:fillRect/>
          </a:stretch>
        </p:blipFill>
        <p:spPr>
          <a:xfrm>
            <a:off x="2523742" y="1427090"/>
            <a:ext cx="6153866" cy="3404114"/>
          </a:xfrm>
          <a:prstGeom prst="rect">
            <a:avLst/>
          </a:prstGeom>
        </p:spPr>
      </p:pic>
      <p:sp>
        <p:nvSpPr>
          <p:cNvPr id="21" name="Drag and Drop">
            <a:extLst>
              <a:ext uri="{FF2B5EF4-FFF2-40B4-BE49-F238E27FC236}">
                <a16:creationId xmlns:a16="http://schemas.microsoft.com/office/drawing/2014/main" id="{36523077-9B70-4F8D-834E-8DABF2973ADE}"/>
              </a:ext>
            </a:extLst>
          </p:cNvPr>
          <p:cNvSpPr txBox="1"/>
          <p:nvPr/>
        </p:nvSpPr>
        <p:spPr>
          <a:xfrm>
            <a:off x="4213607" y="4126039"/>
            <a:ext cx="3828445" cy="441788"/>
          </a:xfrm>
          <a:prstGeom prst="rect">
            <a:avLst/>
          </a:prstGeom>
          <a:solidFill>
            <a:schemeClr val="bg1">
              <a:alpha val="72000"/>
            </a:schemeClr>
          </a:solidFill>
          <a:ln w="6350" cap="sq">
            <a:solidFill>
              <a:schemeClr val="tx2">
                <a:lumMod val="60000"/>
                <a:lumOff val="40000"/>
              </a:schemeClr>
            </a:solidFill>
            <a:miter lim="800000"/>
          </a:ln>
        </p:spPr>
        <p:txBody>
          <a:bodyPr wrap="square" lIns="137160" tIns="91440" rIns="137160" bIns="0" rtlCol="0" anchor="ctr" anchorCtr="0">
            <a:noAutofit/>
          </a:bodyPr>
          <a:lstStyle/>
          <a:p>
            <a:pPr marL="0" marR="0" indent="0" algn="ctr" defTabSz="914400" eaLnBrk="1" fontAlgn="auto" latinLnBrk="0" hangingPunct="1">
              <a:lnSpc>
                <a:spcPct val="50000"/>
              </a:lnSpc>
              <a:spcBef>
                <a:spcPts val="0"/>
              </a:spcBef>
              <a:spcAft>
                <a:spcPts val="0"/>
              </a:spcAft>
              <a:buClrTx/>
              <a:buSzTx/>
              <a:buFontTx/>
              <a:buNone/>
              <a:tabLst/>
            </a:pPr>
            <a:r>
              <a:rPr kumimoji="0" lang="en-US" sz="1800" b="0" i="0" u="none" strike="noStrike" kern="0" cap="none" spc="600" normalizeH="0" baseline="0" noProof="0">
                <a:ln>
                  <a:noFill/>
                </a:ln>
                <a:solidFill>
                  <a:srgbClr val="0070C0"/>
                </a:solidFill>
                <a:effectLst/>
                <a:uLnTx/>
                <a:uFillTx/>
              </a:rPr>
              <a:t>Drag and Drop</a:t>
            </a:r>
            <a:endParaRPr kumimoji="0" lang="en-US" sz="1800" b="0" i="0" u="none" strike="noStrike" kern="0" cap="none" spc="600" normalizeH="0" baseline="0" noProof="0" dirty="0">
              <a:ln>
                <a:noFill/>
              </a:ln>
              <a:solidFill>
                <a:srgbClr val="0070C0"/>
              </a:solidFill>
              <a:effectLst/>
              <a:uLnTx/>
              <a:uFillTx/>
            </a:endParaRPr>
          </a:p>
        </p:txBody>
      </p:sp>
      <p:sp>
        <p:nvSpPr>
          <p:cNvPr id="22" name="Arrow: Curved Down 21" descr="Curved arrow indicating drag and drop process of adding apps.">
            <a:extLst>
              <a:ext uri="{FF2B5EF4-FFF2-40B4-BE49-F238E27FC236}">
                <a16:creationId xmlns:a16="http://schemas.microsoft.com/office/drawing/2014/main" id="{A26908C8-A1CC-4987-AAF0-FF12BEDAFFA3}"/>
              </a:ext>
            </a:extLst>
          </p:cNvPr>
          <p:cNvSpPr/>
          <p:nvPr/>
        </p:nvSpPr>
        <p:spPr>
          <a:xfrm flipH="1">
            <a:off x="5893617" y="3096901"/>
            <a:ext cx="1236743" cy="525041"/>
          </a:xfrm>
          <a:prstGeom prst="curvedDownArrow">
            <a:avLst/>
          </a:prstGeom>
          <a:solidFill>
            <a:srgbClr val="4776BD"/>
          </a:solidFill>
          <a:ln w="6350" cap="sq" cmpd="sng" algn="ctr">
            <a:no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43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p:bldP spid="15" grpId="0" animBg="1"/>
      <p:bldP spid="16"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C015-7D0E-4C2E-A466-B296E7CE23A9}"/>
              </a:ext>
            </a:extLst>
          </p:cNvPr>
          <p:cNvSpPr>
            <a:spLocks noGrp="1"/>
          </p:cNvSpPr>
          <p:nvPr>
            <p:ph type="title"/>
          </p:nvPr>
        </p:nvSpPr>
        <p:spPr/>
        <p:txBody>
          <a:bodyPr/>
          <a:lstStyle/>
          <a:p>
            <a:r>
              <a:rPr lang="en-US" dirty="0"/>
              <a:t>Activity: Add and Position Apps</a:t>
            </a:r>
          </a:p>
        </p:txBody>
      </p:sp>
      <p:sp>
        <p:nvSpPr>
          <p:cNvPr id="3" name="Content Placeholder 2">
            <a:extLst>
              <a:ext uri="{FF2B5EF4-FFF2-40B4-BE49-F238E27FC236}">
                <a16:creationId xmlns:a16="http://schemas.microsoft.com/office/drawing/2014/main" id="{EA67E3FA-F919-42D9-BC50-017DCF6AE9CE}"/>
              </a:ext>
            </a:extLst>
          </p:cNvPr>
          <p:cNvSpPr>
            <a:spLocks noGrp="1"/>
          </p:cNvSpPr>
          <p:nvPr>
            <p:ph idx="1"/>
          </p:nvPr>
        </p:nvSpPr>
        <p:spPr>
          <a:xfrm>
            <a:off x="312738" y="1237566"/>
            <a:ext cx="8518647" cy="3506786"/>
          </a:xfrm>
        </p:spPr>
        <p:txBody>
          <a:bodyPr/>
          <a:lstStyle/>
          <a:p>
            <a:endParaRPr lang="en-US" dirty="0"/>
          </a:p>
        </p:txBody>
      </p:sp>
      <p:pic>
        <p:nvPicPr>
          <p:cNvPr id="5" name="Picture 4" descr="Screen shot of homepage canvas and apps panel.">
            <a:extLst>
              <a:ext uri="{FF2B5EF4-FFF2-40B4-BE49-F238E27FC236}">
                <a16:creationId xmlns:a16="http://schemas.microsoft.com/office/drawing/2014/main" id="{FC7C5015-FBE5-477F-BB4F-0095632693D6}"/>
              </a:ext>
            </a:extLst>
          </p:cNvPr>
          <p:cNvPicPr>
            <a:picLocks noChangeAspect="1"/>
          </p:cNvPicPr>
          <p:nvPr/>
        </p:nvPicPr>
        <p:blipFill>
          <a:blip r:embed="rId2"/>
          <a:stretch>
            <a:fillRect/>
          </a:stretch>
        </p:blipFill>
        <p:spPr>
          <a:xfrm>
            <a:off x="312615" y="1160464"/>
            <a:ext cx="6884821" cy="3790607"/>
          </a:xfrm>
          <a:prstGeom prst="rect">
            <a:avLst/>
          </a:prstGeom>
        </p:spPr>
      </p:pic>
      <p:sp>
        <p:nvSpPr>
          <p:cNvPr id="6" name="Rectangle 5" descr="Headlines App: Latest News">
            <a:extLst>
              <a:ext uri="{FF2B5EF4-FFF2-40B4-BE49-F238E27FC236}">
                <a16:creationId xmlns:a16="http://schemas.microsoft.com/office/drawing/2014/main" id="{B93EA8BB-7D05-4817-9D80-2296AF832FC6}"/>
              </a:ext>
            </a:extLst>
          </p:cNvPr>
          <p:cNvSpPr/>
          <p:nvPr/>
        </p:nvSpPr>
        <p:spPr>
          <a:xfrm>
            <a:off x="447797" y="2183813"/>
            <a:ext cx="4289366" cy="579168"/>
          </a:xfrm>
          <a:prstGeom prst="rect">
            <a:avLst/>
          </a:prstGeom>
          <a:noFill/>
          <a:ln w="19050" cap="sq" cmpd="sng" algn="ctr">
            <a:solidFill>
              <a:srgbClr val="5AC65A"/>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F7EC75E8-12DE-4EFC-8800-FC3ACA8E96DE}"/>
              </a:ext>
            </a:extLst>
          </p:cNvPr>
          <p:cNvSpPr txBox="1"/>
          <p:nvPr/>
        </p:nvSpPr>
        <p:spPr>
          <a:xfrm>
            <a:off x="651728" y="2245174"/>
            <a:ext cx="3850047" cy="513417"/>
          </a:xfrm>
          <a:prstGeom prst="rect">
            <a:avLst/>
          </a:prstGeom>
          <a:noFill/>
          <a:ln w="6350" cap="sq">
            <a:noFill/>
            <a:miter lim="800000"/>
          </a:ln>
        </p:spPr>
        <p:txBody>
          <a:bodyPr wrap="square" lIns="137160" tIns="137160" rIns="137160" bIns="137160" rtlCol="0" anchor="ctr" anchorCtr="0">
            <a:noAutofit/>
          </a:bodyPr>
          <a:lstStyle/>
          <a:p>
            <a:pPr algn="ctr" defTabSz="914400">
              <a:lnSpc>
                <a:spcPct val="80000"/>
              </a:lnSpc>
            </a:pPr>
            <a:r>
              <a:rPr lang="en-US" sz="1200" kern="0" spc="100" dirty="0">
                <a:solidFill>
                  <a:srgbClr val="0070C0"/>
                </a:solidFill>
              </a:rPr>
              <a:t>Headlines App: “Latest News”</a:t>
            </a:r>
          </a:p>
        </p:txBody>
      </p:sp>
      <p:sp>
        <p:nvSpPr>
          <p:cNvPr id="8" name="Rectangle 7" descr="Announcements App: Announcements">
            <a:extLst>
              <a:ext uri="{FF2B5EF4-FFF2-40B4-BE49-F238E27FC236}">
                <a16:creationId xmlns:a16="http://schemas.microsoft.com/office/drawing/2014/main" id="{FE9048C1-A3FA-4342-8464-6408661D2DF9}"/>
              </a:ext>
            </a:extLst>
          </p:cNvPr>
          <p:cNvSpPr/>
          <p:nvPr/>
        </p:nvSpPr>
        <p:spPr>
          <a:xfrm>
            <a:off x="447797" y="2814887"/>
            <a:ext cx="4289366" cy="579168"/>
          </a:xfrm>
          <a:prstGeom prst="rect">
            <a:avLst/>
          </a:prstGeom>
          <a:noFill/>
          <a:ln w="19050" cap="sq" cmpd="sng" algn="ctr">
            <a:solidFill>
              <a:srgbClr val="5AC65A"/>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ABCB1F19-4022-4BCC-9C73-F51CEDE4E697}"/>
              </a:ext>
            </a:extLst>
          </p:cNvPr>
          <p:cNvSpPr txBox="1"/>
          <p:nvPr/>
        </p:nvSpPr>
        <p:spPr>
          <a:xfrm>
            <a:off x="651728" y="2857999"/>
            <a:ext cx="3850047" cy="513417"/>
          </a:xfrm>
          <a:prstGeom prst="rect">
            <a:avLst/>
          </a:prstGeom>
          <a:noFill/>
          <a:ln w="6350" cap="sq">
            <a:noFill/>
            <a:miter lim="800000"/>
          </a:ln>
        </p:spPr>
        <p:txBody>
          <a:bodyPr wrap="square" lIns="137160" tIns="137160" rIns="137160" bIns="137160" rtlCol="0" anchor="ctr" anchorCtr="0">
            <a:noAutofit/>
          </a:bodyPr>
          <a:lstStyle/>
          <a:p>
            <a:pPr marR="0" indent="0" algn="ctr" defTabSz="914400" fontAlgn="auto">
              <a:lnSpc>
                <a:spcPct val="100000"/>
              </a:lnSpc>
              <a:spcBef>
                <a:spcPts val="0"/>
              </a:spcBef>
              <a:spcAft>
                <a:spcPts val="0"/>
              </a:spcAft>
              <a:buClrTx/>
              <a:buSzTx/>
              <a:buFontTx/>
              <a:buNone/>
              <a:tabLst/>
            </a:pPr>
            <a:r>
              <a:rPr lang="en-US" sz="1200" kern="0" spc="100" dirty="0">
                <a:solidFill>
                  <a:srgbClr val="0070C0"/>
                </a:solidFill>
              </a:rPr>
              <a:t>Announcements App: “Announcements”</a:t>
            </a:r>
          </a:p>
        </p:txBody>
      </p:sp>
      <p:sp>
        <p:nvSpPr>
          <p:cNvPr id="10" name="Rectangle 9" descr="Site Shortcuts App: Quick Links">
            <a:extLst>
              <a:ext uri="{FF2B5EF4-FFF2-40B4-BE49-F238E27FC236}">
                <a16:creationId xmlns:a16="http://schemas.microsoft.com/office/drawing/2014/main" id="{560D2EEE-54CC-43CC-AB81-AF167DEB9C90}"/>
              </a:ext>
            </a:extLst>
          </p:cNvPr>
          <p:cNvSpPr/>
          <p:nvPr/>
        </p:nvSpPr>
        <p:spPr>
          <a:xfrm>
            <a:off x="447797" y="3444983"/>
            <a:ext cx="4289366" cy="579168"/>
          </a:xfrm>
          <a:prstGeom prst="rect">
            <a:avLst/>
          </a:prstGeom>
          <a:noFill/>
          <a:ln w="19050" cap="sq" cmpd="sng" algn="ctr">
            <a:solidFill>
              <a:srgbClr val="5AC65A"/>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8E538B6-48CA-440F-9379-EC6DACFC9D85}"/>
              </a:ext>
            </a:extLst>
          </p:cNvPr>
          <p:cNvSpPr txBox="1"/>
          <p:nvPr/>
        </p:nvSpPr>
        <p:spPr>
          <a:xfrm>
            <a:off x="651728" y="3493188"/>
            <a:ext cx="3850047" cy="513417"/>
          </a:xfrm>
          <a:prstGeom prst="rect">
            <a:avLst/>
          </a:prstGeom>
          <a:noFill/>
          <a:ln w="6350" cap="sq">
            <a:noFill/>
            <a:miter lim="800000"/>
          </a:ln>
        </p:spPr>
        <p:txBody>
          <a:bodyPr wrap="square" lIns="137160" tIns="137160" rIns="137160" bIns="137160" rtlCol="0" anchor="ctr" anchorCtr="0">
            <a:noAutofit/>
          </a:bodyPr>
          <a:lstStyle/>
          <a:p>
            <a:pPr algn="ctr" defTabSz="914400"/>
            <a:r>
              <a:rPr lang="en-US" sz="1200" kern="0" spc="100" dirty="0">
                <a:solidFill>
                  <a:srgbClr val="0070C0"/>
                </a:solidFill>
              </a:rPr>
              <a:t>Site Shortcuts App: “Quick Links”</a:t>
            </a:r>
          </a:p>
        </p:txBody>
      </p:sp>
      <p:sp>
        <p:nvSpPr>
          <p:cNvPr id="12" name="Rectangle 11" descr="Upcoming Events App: Upcoming Events">
            <a:extLst>
              <a:ext uri="{FF2B5EF4-FFF2-40B4-BE49-F238E27FC236}">
                <a16:creationId xmlns:a16="http://schemas.microsoft.com/office/drawing/2014/main" id="{B82153C7-C2FC-42A4-8081-F32D2DD002B0}"/>
              </a:ext>
            </a:extLst>
          </p:cNvPr>
          <p:cNvSpPr/>
          <p:nvPr/>
        </p:nvSpPr>
        <p:spPr>
          <a:xfrm>
            <a:off x="447797" y="4081211"/>
            <a:ext cx="4289366" cy="579168"/>
          </a:xfrm>
          <a:prstGeom prst="rect">
            <a:avLst/>
          </a:prstGeom>
          <a:noFill/>
          <a:ln w="19050" cap="sq" cmpd="sng" algn="ctr">
            <a:solidFill>
              <a:srgbClr val="5AC65A"/>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D762D6B-B463-4DE2-AB18-731DB1630BC2}"/>
              </a:ext>
            </a:extLst>
          </p:cNvPr>
          <p:cNvSpPr txBox="1"/>
          <p:nvPr/>
        </p:nvSpPr>
        <p:spPr>
          <a:xfrm>
            <a:off x="651728" y="4123135"/>
            <a:ext cx="3850047" cy="513417"/>
          </a:xfrm>
          <a:prstGeom prst="rect">
            <a:avLst/>
          </a:prstGeom>
          <a:noFill/>
          <a:ln w="6350" cap="sq">
            <a:noFill/>
            <a:miter lim="800000"/>
          </a:ln>
        </p:spPr>
        <p:txBody>
          <a:bodyPr wrap="square" lIns="137160" tIns="137160" rIns="137160" bIns="137160" rtlCol="0" anchor="ctr" anchorCtr="0">
            <a:noAutofit/>
          </a:bodyPr>
          <a:lstStyle/>
          <a:p>
            <a:pPr algn="ctr" defTabSz="914400"/>
            <a:r>
              <a:rPr lang="en-US" sz="1200" kern="0" spc="100" dirty="0">
                <a:solidFill>
                  <a:srgbClr val="0070C0"/>
                </a:solidFill>
              </a:rPr>
              <a:t>Upcoming Events App: “Upcoming Events”</a:t>
            </a:r>
          </a:p>
        </p:txBody>
      </p:sp>
      <p:sp>
        <p:nvSpPr>
          <p:cNvPr id="14" name="Rectangle 13" descr="Outline around Headlines app icon">
            <a:extLst>
              <a:ext uri="{FF2B5EF4-FFF2-40B4-BE49-F238E27FC236}">
                <a16:creationId xmlns:a16="http://schemas.microsoft.com/office/drawing/2014/main" id="{7E5E20FE-4E9C-450F-B577-46498593823B}"/>
              </a:ext>
            </a:extLst>
          </p:cNvPr>
          <p:cNvSpPr/>
          <p:nvPr/>
        </p:nvSpPr>
        <p:spPr>
          <a:xfrm>
            <a:off x="5192764" y="3558403"/>
            <a:ext cx="329490" cy="388937"/>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tangle 14" descr="Outline around Announcements app icon">
            <a:extLst>
              <a:ext uri="{FF2B5EF4-FFF2-40B4-BE49-F238E27FC236}">
                <a16:creationId xmlns:a16="http://schemas.microsoft.com/office/drawing/2014/main" id="{EC88F167-739D-4BBA-9FCD-EE35A3FFC549}"/>
              </a:ext>
            </a:extLst>
          </p:cNvPr>
          <p:cNvSpPr/>
          <p:nvPr/>
        </p:nvSpPr>
        <p:spPr>
          <a:xfrm>
            <a:off x="5534147" y="2247492"/>
            <a:ext cx="329490" cy="388937"/>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ectangle 15" descr="Outline around Site Shortcuts app icon">
            <a:extLst>
              <a:ext uri="{FF2B5EF4-FFF2-40B4-BE49-F238E27FC236}">
                <a16:creationId xmlns:a16="http://schemas.microsoft.com/office/drawing/2014/main" id="{67EFB072-97D2-4FB5-89DB-26F88531128A}"/>
              </a:ext>
            </a:extLst>
          </p:cNvPr>
          <p:cNvSpPr/>
          <p:nvPr/>
        </p:nvSpPr>
        <p:spPr>
          <a:xfrm>
            <a:off x="6218698" y="3995701"/>
            <a:ext cx="329490" cy="388937"/>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descr="Outline around Upcoming Events app icon">
            <a:extLst>
              <a:ext uri="{FF2B5EF4-FFF2-40B4-BE49-F238E27FC236}">
                <a16:creationId xmlns:a16="http://schemas.microsoft.com/office/drawing/2014/main" id="{12E545F3-99E1-4940-AA4F-F31120FA1D60}"/>
              </a:ext>
            </a:extLst>
          </p:cNvPr>
          <p:cNvSpPr/>
          <p:nvPr/>
        </p:nvSpPr>
        <p:spPr>
          <a:xfrm>
            <a:off x="5528174" y="3114371"/>
            <a:ext cx="329490" cy="388937"/>
          </a:xfrm>
          <a:prstGeom prst="rect">
            <a:avLst/>
          </a:prstGeom>
          <a:noFill/>
          <a:ln w="19050" cap="sq" cmpd="sng" algn="ctr">
            <a:solidFill>
              <a:schemeClr val="accent6">
                <a:lumMod val="60000"/>
                <a:lumOff val="40000"/>
              </a:schemeClr>
            </a:solidFill>
            <a:prstDash val="solid"/>
            <a:miter lim="800000"/>
          </a:ln>
          <a:effectLst/>
        </p:spPr>
        <p:txBody>
          <a:bodyPr rot="0" spcFirstLastPara="0" vert="horz" wrap="square" lIns="137160" tIns="137160" rIns="137160" bIns="13716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389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b 16-9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776BD"/>
        </a:solidFill>
        <a:ln w="6350" cap="sq" cmpd="sng" algn="ctr">
          <a:noFill/>
          <a:prstDash val="solid"/>
          <a:miter lim="800000"/>
        </a:ln>
        <a:effectLst/>
      </a:spPr>
      <a:bodyPr rot="0" spcFirstLastPara="0" vert="horz" wrap="square" lIns="137160" tIns="137160" rIns="137160" bIns="13716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prstClr val="white"/>
            </a:solidFill>
            <a:effectLst/>
            <a:uLnTx/>
            <a:uFillTx/>
            <a:latin typeface="Calibri"/>
            <a:ea typeface="+mn-ea"/>
            <a:cs typeface="+mn-cs"/>
          </a:defRPr>
        </a:defPPr>
      </a:lstStyle>
    </a:spDef>
    <a:lnDef>
      <a:spPr>
        <a:noFill/>
        <a:ln w="6350" cap="sq" cmpd="sng" algn="ctr">
          <a:solidFill>
            <a:srgbClr val="4776BD"/>
          </a:solidFill>
          <a:prstDash val="solid"/>
          <a:miter lim="800000"/>
          <a:headEnd type="none" w="med" len="med"/>
          <a:tailEnd type="none" w="med" len="med"/>
        </a:ln>
        <a:effectLst/>
      </a:spPr>
      <a:bodyPr/>
      <a:lstStyle/>
    </a:lnDef>
    <a:txDef>
      <a:spPr>
        <a:noFill/>
        <a:ln w="6350" cap="sq">
          <a:noFill/>
          <a:miter lim="800000"/>
        </a:ln>
      </a:spPr>
      <a:bodyPr wrap="square" lIns="137160" tIns="137160" rIns="137160" bIns="137160" rtlCol="0">
        <a:noAutofit/>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Bb 16-9 light v3.3.potx" id="{514418AB-3B8A-4EFA-A52A-A65295A9D989}" vid="{A182B488-408A-435B-AECE-54D784F41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Blackboard_Presentation_16-9_Light_2018</Template>
  <TotalTime>2008</TotalTime>
  <Words>1028</Words>
  <Application>Microsoft Macintosh PowerPoint</Application>
  <PresentationFormat>Custom</PresentationFormat>
  <Paragraphs>152</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Courier New</vt:lpstr>
      <vt:lpstr>Wingdings</vt:lpstr>
      <vt:lpstr>Bb 16-9 light v3.3</vt:lpstr>
      <vt:lpstr>Web Community Manager Subsite Director Workshop</vt:lpstr>
      <vt:lpstr>At the end of today’s hands-on workshop you will be able to:</vt:lpstr>
      <vt:lpstr>This file cabinet represents your site/sub-site.</vt:lpstr>
      <vt:lpstr>Your URL</vt:lpstr>
      <vt:lpstr>Editorial Privileges</vt:lpstr>
      <vt:lpstr>Activity: Choose a Subsite</vt:lpstr>
      <vt:lpstr>Homepage Region Map for Empire</vt:lpstr>
      <vt:lpstr>Opening &amp; Editing the Homepage</vt:lpstr>
      <vt:lpstr>Activity: Add and Position Apps</vt:lpstr>
      <vt:lpstr>Homepage with Apps</vt:lpstr>
      <vt:lpstr>Activity: Edit Site Shortcuts App</vt:lpstr>
      <vt:lpstr>Sidebar Apps</vt:lpstr>
      <vt:lpstr>Activity: Add a link to the Site Shortcuts App</vt:lpstr>
      <vt:lpstr>Activity: Edit the App Options</vt:lpstr>
      <vt:lpstr>Activity: Add an Announcement</vt:lpstr>
      <vt:lpstr>Adding an Announcement</vt:lpstr>
      <vt:lpstr>Announcement App Options</vt:lpstr>
      <vt:lpstr>Activity: Add a Headline</vt:lpstr>
      <vt:lpstr>Adding a Headline</vt:lpstr>
      <vt:lpstr>Headlines &amp; Features App Options</vt:lpstr>
      <vt:lpstr>Activity: Edit Upcoming Events App Options</vt:lpstr>
      <vt:lpstr>Activity: Add an Event to the Calendar</vt:lpstr>
      <vt:lpstr>Tools Tab</vt:lpstr>
      <vt:lpstr>Files &amp; Folders</vt:lpstr>
      <vt:lpstr>Activity: Create a Friendly Web Address Mapping</vt:lpstr>
      <vt:lpstr>Activity: Create an On-Screen Alert</vt:lpstr>
      <vt:lpstr>Section Recycle Bin</vt:lpstr>
      <vt:lpstr>Directors &amp; Viewers</vt:lpstr>
      <vt:lpstr>Activity: Assign a Channel</vt:lpstr>
      <vt:lpstr>Channel Homepages</vt:lpstr>
      <vt:lpstr>Section Types</vt:lpstr>
      <vt:lpstr>Activity: Create a Section</vt:lpstr>
      <vt:lpstr>Section Robot</vt:lpstr>
      <vt:lpstr>In today’s workshop we learned how to:</vt:lpstr>
      <vt:lpstr>We hope you’ve enjoyed today’s Workshop. </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Presentation Template</dc:title>
  <dc:creator>Melissa Mertz</dc:creator>
  <cp:lastModifiedBy>Kit Archie</cp:lastModifiedBy>
  <cp:revision>3</cp:revision>
  <dcterms:created xsi:type="dcterms:W3CDTF">2019-01-03T18:49:50Z</dcterms:created>
  <dcterms:modified xsi:type="dcterms:W3CDTF">2020-06-30T12:50:54Z</dcterms:modified>
</cp:coreProperties>
</file>